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66" r:id="rId4"/>
    <p:sldId id="297" r:id="rId5"/>
    <p:sldId id="293" r:id="rId6"/>
    <p:sldId id="305" r:id="rId7"/>
    <p:sldId id="298" r:id="rId8"/>
    <p:sldId id="279" r:id="rId9"/>
    <p:sldId id="299" r:id="rId10"/>
    <p:sldId id="300" r:id="rId11"/>
    <p:sldId id="301" r:id="rId12"/>
    <p:sldId id="302" r:id="rId13"/>
    <p:sldId id="303" r:id="rId14"/>
    <p:sldId id="304" r:id="rId15"/>
  </p:sldIdLst>
  <p:sldSz cx="12192000" cy="6858000"/>
  <p:notesSz cx="6858000" cy="9144000"/>
  <p:embeddedFontLst>
    <p:embeddedFont>
      <p:font typeface="2005_iannnnnMTV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EDFD"/>
    <a:srgbClr val="FFD646"/>
    <a:srgbClr val="2732C2"/>
    <a:srgbClr val="141F3D"/>
    <a:srgbClr val="291F5E"/>
    <a:srgbClr val="62C5DC"/>
    <a:srgbClr val="141F3E"/>
    <a:srgbClr val="FFF6F1"/>
    <a:srgbClr val="52B2C0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4138" autoAdjust="0"/>
  </p:normalViewPr>
  <p:slideViewPr>
    <p:cSldViewPr snapToGrid="0" showGuides="1">
      <p:cViewPr varScale="1">
        <p:scale>
          <a:sx n="105" d="100"/>
          <a:sy n="105" d="100"/>
        </p:scale>
        <p:origin x="25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gif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12D74-8EAD-4A3B-A195-C1223C26DA49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8D2FF-6456-4D42-894F-4B196612D1F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44046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97840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96389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2987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25775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118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10385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33698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25826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180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02526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3543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B4C90-049A-42BC-82BF-A06A74205771}" type="datetimeFigureOut">
              <a:rPr lang="th-TH" smtClean="0"/>
              <a:t>08/07/64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FEC0C-719C-41F4-9089-C92E18A1C43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8964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F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รูปแบบอิสระ 5"/>
          <p:cNvSpPr/>
          <p:nvPr/>
        </p:nvSpPr>
        <p:spPr>
          <a:xfrm>
            <a:off x="-2441688" y="7340430"/>
            <a:ext cx="19252515" cy="8393050"/>
          </a:xfrm>
          <a:custGeom>
            <a:avLst/>
            <a:gdLst>
              <a:gd name="connsiteX0" fmla="*/ 2718961 w 18096587"/>
              <a:gd name="connsiteY0" fmla="*/ 831606 h 8746958"/>
              <a:gd name="connsiteX1" fmla="*/ 5215418 w 18096587"/>
              <a:gd name="connsiteY1" fmla="*/ 338121 h 8746958"/>
              <a:gd name="connsiteX2" fmla="*/ 7218389 w 18096587"/>
              <a:gd name="connsiteY2" fmla="*/ 889664 h 8746958"/>
              <a:gd name="connsiteX3" fmla="*/ 9192332 w 18096587"/>
              <a:gd name="connsiteY3" fmla="*/ 381664 h 8746958"/>
              <a:gd name="connsiteX4" fmla="*/ 11137246 w 18096587"/>
              <a:gd name="connsiteY4" fmla="*/ 817092 h 8746958"/>
              <a:gd name="connsiteX5" fmla="*/ 13256332 w 18096587"/>
              <a:gd name="connsiteY5" fmla="*/ 454235 h 8746958"/>
              <a:gd name="connsiteX6" fmla="*/ 15186732 w 18096587"/>
              <a:gd name="connsiteY6" fmla="*/ 1049321 h 8746958"/>
              <a:gd name="connsiteX7" fmla="*/ 16841361 w 18096587"/>
              <a:gd name="connsiteY7" fmla="*/ 802578 h 8746958"/>
              <a:gd name="connsiteX8" fmla="*/ 17059075 w 18096587"/>
              <a:gd name="connsiteY8" fmla="*/ 1310578 h 8746958"/>
              <a:gd name="connsiteX9" fmla="*/ 16870389 w 18096587"/>
              <a:gd name="connsiteY9" fmla="*/ 7769435 h 8746958"/>
              <a:gd name="connsiteX10" fmla="*/ 1209475 w 18096587"/>
              <a:gd name="connsiteY10" fmla="*/ 7958121 h 8746958"/>
              <a:gd name="connsiteX11" fmla="*/ 1238503 w 18096587"/>
              <a:gd name="connsiteY11" fmla="*/ 439721 h 8746958"/>
              <a:gd name="connsiteX12" fmla="*/ 2718961 w 18096587"/>
              <a:gd name="connsiteY12" fmla="*/ 831606 h 8746958"/>
              <a:gd name="connsiteX0" fmla="*/ 3186016 w 18563642"/>
              <a:gd name="connsiteY0" fmla="*/ 493656 h 8409008"/>
              <a:gd name="connsiteX1" fmla="*/ 5682473 w 18563642"/>
              <a:gd name="connsiteY1" fmla="*/ 171 h 8409008"/>
              <a:gd name="connsiteX2" fmla="*/ 7685444 w 18563642"/>
              <a:gd name="connsiteY2" fmla="*/ 551714 h 8409008"/>
              <a:gd name="connsiteX3" fmla="*/ 9659387 w 18563642"/>
              <a:gd name="connsiteY3" fmla="*/ 43714 h 8409008"/>
              <a:gd name="connsiteX4" fmla="*/ 11604301 w 18563642"/>
              <a:gd name="connsiteY4" fmla="*/ 479142 h 8409008"/>
              <a:gd name="connsiteX5" fmla="*/ 13723387 w 18563642"/>
              <a:gd name="connsiteY5" fmla="*/ 116285 h 8409008"/>
              <a:gd name="connsiteX6" fmla="*/ 15653787 w 18563642"/>
              <a:gd name="connsiteY6" fmla="*/ 711371 h 8409008"/>
              <a:gd name="connsiteX7" fmla="*/ 17308416 w 18563642"/>
              <a:gd name="connsiteY7" fmla="*/ 464628 h 8409008"/>
              <a:gd name="connsiteX8" fmla="*/ 17526130 w 18563642"/>
              <a:gd name="connsiteY8" fmla="*/ 972628 h 8409008"/>
              <a:gd name="connsiteX9" fmla="*/ 17337444 w 18563642"/>
              <a:gd name="connsiteY9" fmla="*/ 7431485 h 8409008"/>
              <a:gd name="connsiteX10" fmla="*/ 1676530 w 18563642"/>
              <a:gd name="connsiteY10" fmla="*/ 7620171 h 8409008"/>
              <a:gd name="connsiteX11" fmla="*/ 471844 w 18563642"/>
              <a:gd name="connsiteY11" fmla="*/ 595257 h 8409008"/>
              <a:gd name="connsiteX12" fmla="*/ 3186016 w 18563642"/>
              <a:gd name="connsiteY12" fmla="*/ 493656 h 8409008"/>
              <a:gd name="connsiteX0" fmla="*/ 3186016 w 18556727"/>
              <a:gd name="connsiteY0" fmla="*/ 493656 h 8409008"/>
              <a:gd name="connsiteX1" fmla="*/ 5682473 w 18556727"/>
              <a:gd name="connsiteY1" fmla="*/ 171 h 8409008"/>
              <a:gd name="connsiteX2" fmla="*/ 7685444 w 18556727"/>
              <a:gd name="connsiteY2" fmla="*/ 551714 h 8409008"/>
              <a:gd name="connsiteX3" fmla="*/ 9659387 w 18556727"/>
              <a:gd name="connsiteY3" fmla="*/ 43714 h 8409008"/>
              <a:gd name="connsiteX4" fmla="*/ 11604301 w 18556727"/>
              <a:gd name="connsiteY4" fmla="*/ 479142 h 8409008"/>
              <a:gd name="connsiteX5" fmla="*/ 13723387 w 18556727"/>
              <a:gd name="connsiteY5" fmla="*/ 116285 h 8409008"/>
              <a:gd name="connsiteX6" fmla="*/ 15653787 w 18556727"/>
              <a:gd name="connsiteY6" fmla="*/ 711371 h 8409008"/>
              <a:gd name="connsiteX7" fmla="*/ 17482588 w 18556727"/>
              <a:gd name="connsiteY7" fmla="*/ 130799 h 8409008"/>
              <a:gd name="connsiteX8" fmla="*/ 17526130 w 18556727"/>
              <a:gd name="connsiteY8" fmla="*/ 972628 h 8409008"/>
              <a:gd name="connsiteX9" fmla="*/ 17337444 w 18556727"/>
              <a:gd name="connsiteY9" fmla="*/ 7431485 h 8409008"/>
              <a:gd name="connsiteX10" fmla="*/ 1676530 w 18556727"/>
              <a:gd name="connsiteY10" fmla="*/ 7620171 h 8409008"/>
              <a:gd name="connsiteX11" fmla="*/ 471844 w 18556727"/>
              <a:gd name="connsiteY11" fmla="*/ 595257 h 8409008"/>
              <a:gd name="connsiteX12" fmla="*/ 3186016 w 18556727"/>
              <a:gd name="connsiteY12" fmla="*/ 493656 h 8409008"/>
              <a:gd name="connsiteX0" fmla="*/ 3186016 w 19036096"/>
              <a:gd name="connsiteY0" fmla="*/ 493656 h 8405796"/>
              <a:gd name="connsiteX1" fmla="*/ 5682473 w 19036096"/>
              <a:gd name="connsiteY1" fmla="*/ 171 h 8405796"/>
              <a:gd name="connsiteX2" fmla="*/ 7685444 w 19036096"/>
              <a:gd name="connsiteY2" fmla="*/ 551714 h 8405796"/>
              <a:gd name="connsiteX3" fmla="*/ 9659387 w 19036096"/>
              <a:gd name="connsiteY3" fmla="*/ 43714 h 8405796"/>
              <a:gd name="connsiteX4" fmla="*/ 11604301 w 19036096"/>
              <a:gd name="connsiteY4" fmla="*/ 479142 h 8405796"/>
              <a:gd name="connsiteX5" fmla="*/ 13723387 w 19036096"/>
              <a:gd name="connsiteY5" fmla="*/ 116285 h 8405796"/>
              <a:gd name="connsiteX6" fmla="*/ 15653787 w 19036096"/>
              <a:gd name="connsiteY6" fmla="*/ 711371 h 8405796"/>
              <a:gd name="connsiteX7" fmla="*/ 17482588 w 19036096"/>
              <a:gd name="connsiteY7" fmla="*/ 130799 h 8405796"/>
              <a:gd name="connsiteX8" fmla="*/ 18629215 w 19036096"/>
              <a:gd name="connsiteY8" fmla="*/ 1030685 h 8405796"/>
              <a:gd name="connsiteX9" fmla="*/ 17337444 w 19036096"/>
              <a:gd name="connsiteY9" fmla="*/ 7431485 h 8405796"/>
              <a:gd name="connsiteX10" fmla="*/ 1676530 w 19036096"/>
              <a:gd name="connsiteY10" fmla="*/ 7620171 h 8405796"/>
              <a:gd name="connsiteX11" fmla="*/ 471844 w 19036096"/>
              <a:gd name="connsiteY11" fmla="*/ 595257 h 8405796"/>
              <a:gd name="connsiteX12" fmla="*/ 3186016 w 19036096"/>
              <a:gd name="connsiteY12" fmla="*/ 493656 h 8405796"/>
              <a:gd name="connsiteX0" fmla="*/ 3186016 w 19028335"/>
              <a:gd name="connsiteY0" fmla="*/ 493656 h 8405796"/>
              <a:gd name="connsiteX1" fmla="*/ 5682473 w 19028335"/>
              <a:gd name="connsiteY1" fmla="*/ 171 h 8405796"/>
              <a:gd name="connsiteX2" fmla="*/ 7685444 w 19028335"/>
              <a:gd name="connsiteY2" fmla="*/ 551714 h 8405796"/>
              <a:gd name="connsiteX3" fmla="*/ 9659387 w 19028335"/>
              <a:gd name="connsiteY3" fmla="*/ 43714 h 8405796"/>
              <a:gd name="connsiteX4" fmla="*/ 11604301 w 19028335"/>
              <a:gd name="connsiteY4" fmla="*/ 479142 h 8405796"/>
              <a:gd name="connsiteX5" fmla="*/ 13723387 w 19028335"/>
              <a:gd name="connsiteY5" fmla="*/ 116285 h 8405796"/>
              <a:gd name="connsiteX6" fmla="*/ 15653787 w 19028335"/>
              <a:gd name="connsiteY6" fmla="*/ 711371 h 8405796"/>
              <a:gd name="connsiteX7" fmla="*/ 17613216 w 19028335"/>
              <a:gd name="connsiteY7" fmla="*/ 14685 h 8405796"/>
              <a:gd name="connsiteX8" fmla="*/ 18629215 w 19028335"/>
              <a:gd name="connsiteY8" fmla="*/ 1030685 h 8405796"/>
              <a:gd name="connsiteX9" fmla="*/ 17337444 w 19028335"/>
              <a:gd name="connsiteY9" fmla="*/ 7431485 h 8405796"/>
              <a:gd name="connsiteX10" fmla="*/ 1676530 w 19028335"/>
              <a:gd name="connsiteY10" fmla="*/ 7620171 h 8405796"/>
              <a:gd name="connsiteX11" fmla="*/ 471844 w 19028335"/>
              <a:gd name="connsiteY11" fmla="*/ 595257 h 8405796"/>
              <a:gd name="connsiteX12" fmla="*/ 3186016 w 19028335"/>
              <a:gd name="connsiteY12" fmla="*/ 493656 h 8405796"/>
              <a:gd name="connsiteX0" fmla="*/ 3186016 w 19252515"/>
              <a:gd name="connsiteY0" fmla="*/ 493656 h 8393050"/>
              <a:gd name="connsiteX1" fmla="*/ 5682473 w 19252515"/>
              <a:gd name="connsiteY1" fmla="*/ 171 h 8393050"/>
              <a:gd name="connsiteX2" fmla="*/ 7685444 w 19252515"/>
              <a:gd name="connsiteY2" fmla="*/ 551714 h 8393050"/>
              <a:gd name="connsiteX3" fmla="*/ 9659387 w 19252515"/>
              <a:gd name="connsiteY3" fmla="*/ 43714 h 8393050"/>
              <a:gd name="connsiteX4" fmla="*/ 11604301 w 19252515"/>
              <a:gd name="connsiteY4" fmla="*/ 479142 h 8393050"/>
              <a:gd name="connsiteX5" fmla="*/ 13723387 w 19252515"/>
              <a:gd name="connsiteY5" fmla="*/ 116285 h 8393050"/>
              <a:gd name="connsiteX6" fmla="*/ 15653787 w 19252515"/>
              <a:gd name="connsiteY6" fmla="*/ 711371 h 8393050"/>
              <a:gd name="connsiteX7" fmla="*/ 17613216 w 19252515"/>
              <a:gd name="connsiteY7" fmla="*/ 14685 h 8393050"/>
              <a:gd name="connsiteX8" fmla="*/ 19021102 w 19252515"/>
              <a:gd name="connsiteY8" fmla="*/ 1262913 h 8393050"/>
              <a:gd name="connsiteX9" fmla="*/ 17337444 w 19252515"/>
              <a:gd name="connsiteY9" fmla="*/ 7431485 h 8393050"/>
              <a:gd name="connsiteX10" fmla="*/ 1676530 w 19252515"/>
              <a:gd name="connsiteY10" fmla="*/ 7620171 h 8393050"/>
              <a:gd name="connsiteX11" fmla="*/ 471844 w 19252515"/>
              <a:gd name="connsiteY11" fmla="*/ 595257 h 8393050"/>
              <a:gd name="connsiteX12" fmla="*/ 3186016 w 19252515"/>
              <a:gd name="connsiteY12" fmla="*/ 493656 h 839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252515" h="8393050">
                <a:moveTo>
                  <a:pt x="3186016" y="493656"/>
                </a:moveTo>
                <a:cubicBezTo>
                  <a:pt x="4054454" y="394475"/>
                  <a:pt x="4932568" y="-9505"/>
                  <a:pt x="5682473" y="171"/>
                </a:cubicBezTo>
                <a:cubicBezTo>
                  <a:pt x="6432378" y="9847"/>
                  <a:pt x="7022625" y="544457"/>
                  <a:pt x="7685444" y="551714"/>
                </a:cubicBezTo>
                <a:cubicBezTo>
                  <a:pt x="8348263" y="558971"/>
                  <a:pt x="9006244" y="55809"/>
                  <a:pt x="9659387" y="43714"/>
                </a:cubicBezTo>
                <a:cubicBezTo>
                  <a:pt x="10312530" y="31619"/>
                  <a:pt x="10926968" y="467047"/>
                  <a:pt x="11604301" y="479142"/>
                </a:cubicBezTo>
                <a:cubicBezTo>
                  <a:pt x="12281634" y="491237"/>
                  <a:pt x="13048473" y="77580"/>
                  <a:pt x="13723387" y="116285"/>
                </a:cubicBezTo>
                <a:cubicBezTo>
                  <a:pt x="14398301" y="154990"/>
                  <a:pt x="15005482" y="728304"/>
                  <a:pt x="15653787" y="711371"/>
                </a:cubicBezTo>
                <a:cubicBezTo>
                  <a:pt x="16302092" y="694438"/>
                  <a:pt x="17051997" y="-77239"/>
                  <a:pt x="17613216" y="14685"/>
                </a:cubicBezTo>
                <a:cubicBezTo>
                  <a:pt x="18174435" y="106609"/>
                  <a:pt x="19067064" y="26780"/>
                  <a:pt x="19021102" y="1262913"/>
                </a:cubicBezTo>
                <a:cubicBezTo>
                  <a:pt x="18975140" y="2499046"/>
                  <a:pt x="20228206" y="6371942"/>
                  <a:pt x="17337444" y="7431485"/>
                </a:cubicBezTo>
                <a:cubicBezTo>
                  <a:pt x="14446682" y="8491028"/>
                  <a:pt x="4281844" y="8841790"/>
                  <a:pt x="1676530" y="7620171"/>
                </a:cubicBezTo>
                <a:cubicBezTo>
                  <a:pt x="-928784" y="6398552"/>
                  <a:pt x="213006" y="1783009"/>
                  <a:pt x="471844" y="595257"/>
                </a:cubicBezTo>
                <a:cubicBezTo>
                  <a:pt x="730682" y="-592495"/>
                  <a:pt x="2317578" y="592837"/>
                  <a:pt x="3186016" y="493656"/>
                </a:cubicBezTo>
                <a:close/>
              </a:path>
            </a:pathLst>
          </a:cu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รูปแบบอิสระ 6"/>
          <p:cNvSpPr/>
          <p:nvPr/>
        </p:nvSpPr>
        <p:spPr>
          <a:xfrm>
            <a:off x="-5468175" y="7268651"/>
            <a:ext cx="20279829" cy="9754477"/>
          </a:xfrm>
          <a:custGeom>
            <a:avLst/>
            <a:gdLst>
              <a:gd name="connsiteX0" fmla="*/ 2718961 w 18096587"/>
              <a:gd name="connsiteY0" fmla="*/ 831606 h 8746958"/>
              <a:gd name="connsiteX1" fmla="*/ 5215418 w 18096587"/>
              <a:gd name="connsiteY1" fmla="*/ 338121 h 8746958"/>
              <a:gd name="connsiteX2" fmla="*/ 7218389 w 18096587"/>
              <a:gd name="connsiteY2" fmla="*/ 889664 h 8746958"/>
              <a:gd name="connsiteX3" fmla="*/ 9192332 w 18096587"/>
              <a:gd name="connsiteY3" fmla="*/ 381664 h 8746958"/>
              <a:gd name="connsiteX4" fmla="*/ 11137246 w 18096587"/>
              <a:gd name="connsiteY4" fmla="*/ 817092 h 8746958"/>
              <a:gd name="connsiteX5" fmla="*/ 13256332 w 18096587"/>
              <a:gd name="connsiteY5" fmla="*/ 454235 h 8746958"/>
              <a:gd name="connsiteX6" fmla="*/ 15186732 w 18096587"/>
              <a:gd name="connsiteY6" fmla="*/ 1049321 h 8746958"/>
              <a:gd name="connsiteX7" fmla="*/ 16841361 w 18096587"/>
              <a:gd name="connsiteY7" fmla="*/ 802578 h 8746958"/>
              <a:gd name="connsiteX8" fmla="*/ 17059075 w 18096587"/>
              <a:gd name="connsiteY8" fmla="*/ 1310578 h 8746958"/>
              <a:gd name="connsiteX9" fmla="*/ 16870389 w 18096587"/>
              <a:gd name="connsiteY9" fmla="*/ 7769435 h 8746958"/>
              <a:gd name="connsiteX10" fmla="*/ 1209475 w 18096587"/>
              <a:gd name="connsiteY10" fmla="*/ 7958121 h 8746958"/>
              <a:gd name="connsiteX11" fmla="*/ 1238503 w 18096587"/>
              <a:gd name="connsiteY11" fmla="*/ 439721 h 8746958"/>
              <a:gd name="connsiteX12" fmla="*/ 2718961 w 18096587"/>
              <a:gd name="connsiteY12" fmla="*/ 831606 h 8746958"/>
              <a:gd name="connsiteX0" fmla="*/ 3186016 w 18563642"/>
              <a:gd name="connsiteY0" fmla="*/ 493656 h 8409008"/>
              <a:gd name="connsiteX1" fmla="*/ 5682473 w 18563642"/>
              <a:gd name="connsiteY1" fmla="*/ 171 h 8409008"/>
              <a:gd name="connsiteX2" fmla="*/ 7685444 w 18563642"/>
              <a:gd name="connsiteY2" fmla="*/ 551714 h 8409008"/>
              <a:gd name="connsiteX3" fmla="*/ 9659387 w 18563642"/>
              <a:gd name="connsiteY3" fmla="*/ 43714 h 8409008"/>
              <a:gd name="connsiteX4" fmla="*/ 11604301 w 18563642"/>
              <a:gd name="connsiteY4" fmla="*/ 479142 h 8409008"/>
              <a:gd name="connsiteX5" fmla="*/ 13723387 w 18563642"/>
              <a:gd name="connsiteY5" fmla="*/ 116285 h 8409008"/>
              <a:gd name="connsiteX6" fmla="*/ 15653787 w 18563642"/>
              <a:gd name="connsiteY6" fmla="*/ 711371 h 8409008"/>
              <a:gd name="connsiteX7" fmla="*/ 17308416 w 18563642"/>
              <a:gd name="connsiteY7" fmla="*/ 464628 h 8409008"/>
              <a:gd name="connsiteX8" fmla="*/ 17526130 w 18563642"/>
              <a:gd name="connsiteY8" fmla="*/ 972628 h 8409008"/>
              <a:gd name="connsiteX9" fmla="*/ 17337444 w 18563642"/>
              <a:gd name="connsiteY9" fmla="*/ 7431485 h 8409008"/>
              <a:gd name="connsiteX10" fmla="*/ 1676530 w 18563642"/>
              <a:gd name="connsiteY10" fmla="*/ 7620171 h 8409008"/>
              <a:gd name="connsiteX11" fmla="*/ 471844 w 18563642"/>
              <a:gd name="connsiteY11" fmla="*/ 595257 h 8409008"/>
              <a:gd name="connsiteX12" fmla="*/ 3186016 w 18563642"/>
              <a:gd name="connsiteY12" fmla="*/ 493656 h 8409008"/>
              <a:gd name="connsiteX0" fmla="*/ 3186016 w 18556727"/>
              <a:gd name="connsiteY0" fmla="*/ 493656 h 8409008"/>
              <a:gd name="connsiteX1" fmla="*/ 5682473 w 18556727"/>
              <a:gd name="connsiteY1" fmla="*/ 171 h 8409008"/>
              <a:gd name="connsiteX2" fmla="*/ 7685444 w 18556727"/>
              <a:gd name="connsiteY2" fmla="*/ 551714 h 8409008"/>
              <a:gd name="connsiteX3" fmla="*/ 9659387 w 18556727"/>
              <a:gd name="connsiteY3" fmla="*/ 43714 h 8409008"/>
              <a:gd name="connsiteX4" fmla="*/ 11604301 w 18556727"/>
              <a:gd name="connsiteY4" fmla="*/ 479142 h 8409008"/>
              <a:gd name="connsiteX5" fmla="*/ 13723387 w 18556727"/>
              <a:gd name="connsiteY5" fmla="*/ 116285 h 8409008"/>
              <a:gd name="connsiteX6" fmla="*/ 15653787 w 18556727"/>
              <a:gd name="connsiteY6" fmla="*/ 711371 h 8409008"/>
              <a:gd name="connsiteX7" fmla="*/ 17482588 w 18556727"/>
              <a:gd name="connsiteY7" fmla="*/ 130799 h 8409008"/>
              <a:gd name="connsiteX8" fmla="*/ 17526130 w 18556727"/>
              <a:gd name="connsiteY8" fmla="*/ 972628 h 8409008"/>
              <a:gd name="connsiteX9" fmla="*/ 17337444 w 18556727"/>
              <a:gd name="connsiteY9" fmla="*/ 7431485 h 8409008"/>
              <a:gd name="connsiteX10" fmla="*/ 1676530 w 18556727"/>
              <a:gd name="connsiteY10" fmla="*/ 7620171 h 8409008"/>
              <a:gd name="connsiteX11" fmla="*/ 471844 w 18556727"/>
              <a:gd name="connsiteY11" fmla="*/ 595257 h 8409008"/>
              <a:gd name="connsiteX12" fmla="*/ 3186016 w 18556727"/>
              <a:gd name="connsiteY12" fmla="*/ 493656 h 8409008"/>
              <a:gd name="connsiteX0" fmla="*/ 3186016 w 19036096"/>
              <a:gd name="connsiteY0" fmla="*/ 493656 h 8405796"/>
              <a:gd name="connsiteX1" fmla="*/ 5682473 w 19036096"/>
              <a:gd name="connsiteY1" fmla="*/ 171 h 8405796"/>
              <a:gd name="connsiteX2" fmla="*/ 7685444 w 19036096"/>
              <a:gd name="connsiteY2" fmla="*/ 551714 h 8405796"/>
              <a:gd name="connsiteX3" fmla="*/ 9659387 w 19036096"/>
              <a:gd name="connsiteY3" fmla="*/ 43714 h 8405796"/>
              <a:gd name="connsiteX4" fmla="*/ 11604301 w 19036096"/>
              <a:gd name="connsiteY4" fmla="*/ 479142 h 8405796"/>
              <a:gd name="connsiteX5" fmla="*/ 13723387 w 19036096"/>
              <a:gd name="connsiteY5" fmla="*/ 116285 h 8405796"/>
              <a:gd name="connsiteX6" fmla="*/ 15653787 w 19036096"/>
              <a:gd name="connsiteY6" fmla="*/ 711371 h 8405796"/>
              <a:gd name="connsiteX7" fmla="*/ 17482588 w 19036096"/>
              <a:gd name="connsiteY7" fmla="*/ 130799 h 8405796"/>
              <a:gd name="connsiteX8" fmla="*/ 18629215 w 19036096"/>
              <a:gd name="connsiteY8" fmla="*/ 1030685 h 8405796"/>
              <a:gd name="connsiteX9" fmla="*/ 17337444 w 19036096"/>
              <a:gd name="connsiteY9" fmla="*/ 7431485 h 8405796"/>
              <a:gd name="connsiteX10" fmla="*/ 1676530 w 19036096"/>
              <a:gd name="connsiteY10" fmla="*/ 7620171 h 8405796"/>
              <a:gd name="connsiteX11" fmla="*/ 471844 w 19036096"/>
              <a:gd name="connsiteY11" fmla="*/ 595257 h 8405796"/>
              <a:gd name="connsiteX12" fmla="*/ 3186016 w 19036096"/>
              <a:gd name="connsiteY12" fmla="*/ 493656 h 8405796"/>
              <a:gd name="connsiteX0" fmla="*/ 3186016 w 19028335"/>
              <a:gd name="connsiteY0" fmla="*/ 493656 h 8405796"/>
              <a:gd name="connsiteX1" fmla="*/ 5682473 w 19028335"/>
              <a:gd name="connsiteY1" fmla="*/ 171 h 8405796"/>
              <a:gd name="connsiteX2" fmla="*/ 7685444 w 19028335"/>
              <a:gd name="connsiteY2" fmla="*/ 551714 h 8405796"/>
              <a:gd name="connsiteX3" fmla="*/ 9659387 w 19028335"/>
              <a:gd name="connsiteY3" fmla="*/ 43714 h 8405796"/>
              <a:gd name="connsiteX4" fmla="*/ 11604301 w 19028335"/>
              <a:gd name="connsiteY4" fmla="*/ 479142 h 8405796"/>
              <a:gd name="connsiteX5" fmla="*/ 13723387 w 19028335"/>
              <a:gd name="connsiteY5" fmla="*/ 116285 h 8405796"/>
              <a:gd name="connsiteX6" fmla="*/ 15653787 w 19028335"/>
              <a:gd name="connsiteY6" fmla="*/ 711371 h 8405796"/>
              <a:gd name="connsiteX7" fmla="*/ 17613216 w 19028335"/>
              <a:gd name="connsiteY7" fmla="*/ 14685 h 8405796"/>
              <a:gd name="connsiteX8" fmla="*/ 18629215 w 19028335"/>
              <a:gd name="connsiteY8" fmla="*/ 1030685 h 8405796"/>
              <a:gd name="connsiteX9" fmla="*/ 17337444 w 19028335"/>
              <a:gd name="connsiteY9" fmla="*/ 7431485 h 8405796"/>
              <a:gd name="connsiteX10" fmla="*/ 1676530 w 19028335"/>
              <a:gd name="connsiteY10" fmla="*/ 7620171 h 8405796"/>
              <a:gd name="connsiteX11" fmla="*/ 471844 w 19028335"/>
              <a:gd name="connsiteY11" fmla="*/ 595257 h 8405796"/>
              <a:gd name="connsiteX12" fmla="*/ 3186016 w 19028335"/>
              <a:gd name="connsiteY12" fmla="*/ 493656 h 8405796"/>
              <a:gd name="connsiteX0" fmla="*/ 3186016 w 19252515"/>
              <a:gd name="connsiteY0" fmla="*/ 493656 h 8393050"/>
              <a:gd name="connsiteX1" fmla="*/ 5682473 w 19252515"/>
              <a:gd name="connsiteY1" fmla="*/ 171 h 8393050"/>
              <a:gd name="connsiteX2" fmla="*/ 7685444 w 19252515"/>
              <a:gd name="connsiteY2" fmla="*/ 551714 h 8393050"/>
              <a:gd name="connsiteX3" fmla="*/ 9659387 w 19252515"/>
              <a:gd name="connsiteY3" fmla="*/ 43714 h 8393050"/>
              <a:gd name="connsiteX4" fmla="*/ 11604301 w 19252515"/>
              <a:gd name="connsiteY4" fmla="*/ 479142 h 8393050"/>
              <a:gd name="connsiteX5" fmla="*/ 13723387 w 19252515"/>
              <a:gd name="connsiteY5" fmla="*/ 116285 h 8393050"/>
              <a:gd name="connsiteX6" fmla="*/ 15653787 w 19252515"/>
              <a:gd name="connsiteY6" fmla="*/ 711371 h 8393050"/>
              <a:gd name="connsiteX7" fmla="*/ 17613216 w 19252515"/>
              <a:gd name="connsiteY7" fmla="*/ 14685 h 8393050"/>
              <a:gd name="connsiteX8" fmla="*/ 19021102 w 19252515"/>
              <a:gd name="connsiteY8" fmla="*/ 1262913 h 8393050"/>
              <a:gd name="connsiteX9" fmla="*/ 17337444 w 19252515"/>
              <a:gd name="connsiteY9" fmla="*/ 7431485 h 8393050"/>
              <a:gd name="connsiteX10" fmla="*/ 1676530 w 19252515"/>
              <a:gd name="connsiteY10" fmla="*/ 7620171 h 8393050"/>
              <a:gd name="connsiteX11" fmla="*/ 471844 w 19252515"/>
              <a:gd name="connsiteY11" fmla="*/ 595257 h 8393050"/>
              <a:gd name="connsiteX12" fmla="*/ 3186016 w 19252515"/>
              <a:gd name="connsiteY12" fmla="*/ 493656 h 8393050"/>
              <a:gd name="connsiteX0" fmla="*/ 3186016 w 19456994"/>
              <a:gd name="connsiteY0" fmla="*/ 493656 h 9091088"/>
              <a:gd name="connsiteX1" fmla="*/ 5682473 w 19456994"/>
              <a:gd name="connsiteY1" fmla="*/ 171 h 9091088"/>
              <a:gd name="connsiteX2" fmla="*/ 7685444 w 19456994"/>
              <a:gd name="connsiteY2" fmla="*/ 551714 h 9091088"/>
              <a:gd name="connsiteX3" fmla="*/ 9659387 w 19456994"/>
              <a:gd name="connsiteY3" fmla="*/ 43714 h 9091088"/>
              <a:gd name="connsiteX4" fmla="*/ 11604301 w 19456994"/>
              <a:gd name="connsiteY4" fmla="*/ 479142 h 9091088"/>
              <a:gd name="connsiteX5" fmla="*/ 13723387 w 19456994"/>
              <a:gd name="connsiteY5" fmla="*/ 116285 h 9091088"/>
              <a:gd name="connsiteX6" fmla="*/ 15653787 w 19456994"/>
              <a:gd name="connsiteY6" fmla="*/ 711371 h 9091088"/>
              <a:gd name="connsiteX7" fmla="*/ 17613216 w 19456994"/>
              <a:gd name="connsiteY7" fmla="*/ 14685 h 9091088"/>
              <a:gd name="connsiteX8" fmla="*/ 19021102 w 19456994"/>
              <a:gd name="connsiteY8" fmla="*/ 1262913 h 9091088"/>
              <a:gd name="connsiteX9" fmla="*/ 17708919 w 19456994"/>
              <a:gd name="connsiteY9" fmla="*/ 8603060 h 9091088"/>
              <a:gd name="connsiteX10" fmla="*/ 1676530 w 19456994"/>
              <a:gd name="connsiteY10" fmla="*/ 7620171 h 9091088"/>
              <a:gd name="connsiteX11" fmla="*/ 471844 w 19456994"/>
              <a:gd name="connsiteY11" fmla="*/ 595257 h 9091088"/>
              <a:gd name="connsiteX12" fmla="*/ 3186016 w 19456994"/>
              <a:gd name="connsiteY12" fmla="*/ 493656 h 9091088"/>
              <a:gd name="connsiteX0" fmla="*/ 3933762 w 20279829"/>
              <a:gd name="connsiteY0" fmla="*/ 528036 h 9754477"/>
              <a:gd name="connsiteX1" fmla="*/ 6430219 w 20279829"/>
              <a:gd name="connsiteY1" fmla="*/ 34551 h 9754477"/>
              <a:gd name="connsiteX2" fmla="*/ 8433190 w 20279829"/>
              <a:gd name="connsiteY2" fmla="*/ 586094 h 9754477"/>
              <a:gd name="connsiteX3" fmla="*/ 10407133 w 20279829"/>
              <a:gd name="connsiteY3" fmla="*/ 78094 h 9754477"/>
              <a:gd name="connsiteX4" fmla="*/ 12352047 w 20279829"/>
              <a:gd name="connsiteY4" fmla="*/ 513522 h 9754477"/>
              <a:gd name="connsiteX5" fmla="*/ 14471133 w 20279829"/>
              <a:gd name="connsiteY5" fmla="*/ 150665 h 9754477"/>
              <a:gd name="connsiteX6" fmla="*/ 16401533 w 20279829"/>
              <a:gd name="connsiteY6" fmla="*/ 745751 h 9754477"/>
              <a:gd name="connsiteX7" fmla="*/ 18360962 w 20279829"/>
              <a:gd name="connsiteY7" fmla="*/ 49065 h 9754477"/>
              <a:gd name="connsiteX8" fmla="*/ 19768848 w 20279829"/>
              <a:gd name="connsiteY8" fmla="*/ 1297293 h 9754477"/>
              <a:gd name="connsiteX9" fmla="*/ 18456665 w 20279829"/>
              <a:gd name="connsiteY9" fmla="*/ 8637440 h 9754477"/>
              <a:gd name="connsiteX10" fmla="*/ 1281276 w 20279829"/>
              <a:gd name="connsiteY10" fmla="*/ 8969001 h 9754477"/>
              <a:gd name="connsiteX11" fmla="*/ 1219590 w 20279829"/>
              <a:gd name="connsiteY11" fmla="*/ 629637 h 9754477"/>
              <a:gd name="connsiteX12" fmla="*/ 3933762 w 20279829"/>
              <a:gd name="connsiteY12" fmla="*/ 528036 h 9754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279829" h="9754477">
                <a:moveTo>
                  <a:pt x="3933762" y="528036"/>
                </a:moveTo>
                <a:cubicBezTo>
                  <a:pt x="4802200" y="428855"/>
                  <a:pt x="5680314" y="24875"/>
                  <a:pt x="6430219" y="34551"/>
                </a:cubicBezTo>
                <a:cubicBezTo>
                  <a:pt x="7180124" y="44227"/>
                  <a:pt x="7770371" y="578837"/>
                  <a:pt x="8433190" y="586094"/>
                </a:cubicBezTo>
                <a:cubicBezTo>
                  <a:pt x="9096009" y="593351"/>
                  <a:pt x="9753990" y="90189"/>
                  <a:pt x="10407133" y="78094"/>
                </a:cubicBezTo>
                <a:cubicBezTo>
                  <a:pt x="11060276" y="65999"/>
                  <a:pt x="11674714" y="501427"/>
                  <a:pt x="12352047" y="513522"/>
                </a:cubicBezTo>
                <a:cubicBezTo>
                  <a:pt x="13029380" y="525617"/>
                  <a:pt x="13796219" y="111960"/>
                  <a:pt x="14471133" y="150665"/>
                </a:cubicBezTo>
                <a:cubicBezTo>
                  <a:pt x="15146047" y="189370"/>
                  <a:pt x="15753228" y="762684"/>
                  <a:pt x="16401533" y="745751"/>
                </a:cubicBezTo>
                <a:cubicBezTo>
                  <a:pt x="17049838" y="728818"/>
                  <a:pt x="17799743" y="-42859"/>
                  <a:pt x="18360962" y="49065"/>
                </a:cubicBezTo>
                <a:cubicBezTo>
                  <a:pt x="18922181" y="140989"/>
                  <a:pt x="19752898" y="-134103"/>
                  <a:pt x="19768848" y="1297293"/>
                </a:cubicBezTo>
                <a:cubicBezTo>
                  <a:pt x="19784798" y="2728689"/>
                  <a:pt x="21537927" y="7358822"/>
                  <a:pt x="18456665" y="8637440"/>
                </a:cubicBezTo>
                <a:cubicBezTo>
                  <a:pt x="15375403" y="9916058"/>
                  <a:pt x="3886590" y="10190620"/>
                  <a:pt x="1281276" y="8969001"/>
                </a:cubicBezTo>
                <a:cubicBezTo>
                  <a:pt x="-1324038" y="7747382"/>
                  <a:pt x="777509" y="2036464"/>
                  <a:pt x="1219590" y="629637"/>
                </a:cubicBezTo>
                <a:cubicBezTo>
                  <a:pt x="1661671" y="-777190"/>
                  <a:pt x="3065324" y="627217"/>
                  <a:pt x="3933762" y="528036"/>
                </a:cubicBezTo>
                <a:close/>
              </a:path>
            </a:pathLst>
          </a:cu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875190" y="4106744"/>
            <a:ext cx="64416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72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การเขียนโค้ดสื่อสารกับคน</a:t>
            </a:r>
          </a:p>
        </p:txBody>
      </p:sp>
      <p:cxnSp>
        <p:nvCxnSpPr>
          <p:cNvPr id="10" name="ตัวเชื่อมต่อตรง 9"/>
          <p:cNvCxnSpPr/>
          <p:nvPr/>
        </p:nvCxnSpPr>
        <p:spPr>
          <a:xfrm>
            <a:off x="3226676" y="4030197"/>
            <a:ext cx="5738648" cy="0"/>
          </a:xfrm>
          <a:prstGeom prst="line">
            <a:avLst/>
          </a:prstGeom>
          <a:ln w="123825" cap="rnd">
            <a:solidFill>
              <a:srgbClr val="141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สี่เหลี่ยมผืนผ้า 8"/>
          <p:cNvSpPr/>
          <p:nvPr/>
        </p:nvSpPr>
        <p:spPr>
          <a:xfrm>
            <a:off x="-171450" y="3873500"/>
            <a:ext cx="3295650" cy="395470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027" name="Picture 3" descr="2 Phoenix Wright: Ace Attorney Gifs - Gif Abys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601" y="4099022"/>
            <a:ext cx="2419537" cy="19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hoenix wright GIF - Find on GIFER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856" y="4160502"/>
            <a:ext cx="246697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สี่เหลี่ยมผืนผ้า 10"/>
          <p:cNvSpPr/>
          <p:nvPr/>
        </p:nvSpPr>
        <p:spPr>
          <a:xfrm>
            <a:off x="3124200" y="0"/>
            <a:ext cx="6235637" cy="3817234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/>
          <p:cNvSpPr txBox="1"/>
          <p:nvPr/>
        </p:nvSpPr>
        <p:spPr>
          <a:xfrm>
            <a:off x="2832163" y="2052979"/>
            <a:ext cx="652767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Pre-Coding</a:t>
            </a:r>
            <a:endParaRPr lang="th-TH" sz="13800" dirty="0">
              <a:solidFill>
                <a:srgbClr val="141F3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1384442" y="2464609"/>
            <a:ext cx="17604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Algorithm</a:t>
            </a:r>
            <a:endParaRPr lang="th-TH" sz="48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4951238" y="2464609"/>
            <a:ext cx="19752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Psudocode</a:t>
            </a:r>
            <a:endParaRPr lang="th-TH" sz="48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8434197" y="2464609"/>
            <a:ext cx="17652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Flowchart</a:t>
            </a:r>
            <a:endParaRPr lang="th-TH" sz="48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pic>
        <p:nvPicPr>
          <p:cNvPr id="16" name="Picture 2" descr="https://lh3.googleusercontent.com/luswOzw6r4UX3Atu3UOH5QlTOqQJqUbZ36QJ62_BTVjCV6uDq4y3QZiPxmLzCfG1Zuy3k3qEFJK7AA35TNGc4YlCR5VYesteNbXQ-fcI1IuYbp-jCS0MVUmLReT_zG-uKGD7SOk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" t="6526" r="5042" b="8478"/>
          <a:stretch/>
        </p:blipFill>
        <p:spPr bwMode="auto">
          <a:xfrm>
            <a:off x="4652974" y="3304988"/>
            <a:ext cx="2571750" cy="230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" descr="https://lh4.googleusercontent.com/j-ZYLH8ZwM98CWsoCq_L3z77XGSdX-ahHZSeTYcYnXqwHExWuTOkicdsftsMiEnv47oAcjQBvbBa5UYwgQWaDDVeDA8e_fsa5aFjppcrgx_-TsslIkbRnWe1HByfjCbFRzGT5S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002" y="3304988"/>
            <a:ext cx="2488644" cy="230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https://lh4.googleusercontent.com/fS1SosayPVoxgW51kwqH3P1AF6aD6DpASgIEzdMA50j4iDaUiK_LHLmV04WssvzUnzbCK7L0VMaI3IrP5a-DdLyCyHU9DwHZMx6Ubl09IIvM03m_TNZLUQsGWaOTbN4pxnPg_O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03" y="3304988"/>
            <a:ext cx="2940992" cy="2307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661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21000" decel="79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2.91667E-6 -0.8962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481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21000" decel="79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3.75E-6 -3.7037E-7 L -3.75E-6 -0.89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481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30000" decel="7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0.89629 L 0.00782 -1.2849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" y="-194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9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9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1" accel="81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9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9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decel="74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74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17000" decel="8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7 L 0 -0.18264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44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7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8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8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4" accel="36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36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accel="36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36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accel="36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accel="36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11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1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2" dur="1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1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6" dur="14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14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13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0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7" grpId="1" animBg="1"/>
      <p:bldP spid="15" grpId="0"/>
      <p:bldP spid="9" grpId="0" animBg="1"/>
      <p:bldP spid="11" grpId="0" animBg="1"/>
      <p:bldP spid="8" grpId="0"/>
      <p:bldP spid="8" grpId="1"/>
      <p:bldP spid="12" grpId="0"/>
      <p:bldP spid="12" grpId="1"/>
      <p:bldP spid="23" grpId="0"/>
      <p:bldP spid="23" grpId="1"/>
      <p:bldP spid="24" grpId="0"/>
      <p:bldP spid="2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573298" y="1574622"/>
            <a:ext cx="1731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Decision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083443" y="3536610"/>
            <a:ext cx="57054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เป็นการเปรียบเทียบเงื่อนไข</a:t>
            </a:r>
          </a:p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  ซึ่งก็จะมีการกระทำที่ต่างกันตามการตัดสิน</a:t>
            </a:r>
          </a:p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    จากเงื่อนไขด้านในว่า เงื่อนไขนั้นเป็น</a:t>
            </a:r>
            <a:r>
              <a:rPr lang="th-TH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จริงหรือไม่</a:t>
            </a:r>
          </a:p>
        </p:txBody>
      </p:sp>
      <p:sp>
        <p:nvSpPr>
          <p:cNvPr id="16" name="สี่เหลี่ยมผืนผ้ามุมมน 15"/>
          <p:cNvSpPr/>
          <p:nvPr/>
        </p:nvSpPr>
        <p:spPr>
          <a:xfrm>
            <a:off x="8861398" y="951465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8904197" y="5012385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cxnSp>
        <p:nvCxnSpPr>
          <p:cNvPr id="4" name="ลูกศรเชื่อมต่อแบบตรง 3"/>
          <p:cNvCxnSpPr/>
          <p:nvPr/>
        </p:nvCxnSpPr>
        <p:spPr>
          <a:xfrm>
            <a:off x="9476397" y="2151044"/>
            <a:ext cx="0" cy="536129"/>
          </a:xfrm>
          <a:prstGeom prst="straightConnector1">
            <a:avLst/>
          </a:prstGeom>
          <a:ln w="698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สี่เหลี่ยมผืนผ้า 4"/>
          <p:cNvSpPr/>
          <p:nvPr/>
        </p:nvSpPr>
        <p:spPr>
          <a:xfrm>
            <a:off x="9252581" y="2036363"/>
            <a:ext cx="538971" cy="795313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1" name="ข้าวหลามตัด 20"/>
          <p:cNvSpPr/>
          <p:nvPr/>
        </p:nvSpPr>
        <p:spPr>
          <a:xfrm>
            <a:off x="8861398" y="2912230"/>
            <a:ext cx="1249049" cy="795313"/>
          </a:xfrm>
          <a:prstGeom prst="diamond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ง่วง</a:t>
            </a:r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30" name="กลุ่ม 29"/>
          <p:cNvGrpSpPr/>
          <p:nvPr/>
        </p:nvGrpSpPr>
        <p:grpSpPr>
          <a:xfrm>
            <a:off x="1917514" y="2424968"/>
            <a:ext cx="2519615" cy="974522"/>
            <a:chOff x="1917514" y="2424968"/>
            <a:chExt cx="2519615" cy="974522"/>
          </a:xfrm>
        </p:grpSpPr>
        <p:sp>
          <p:nvSpPr>
            <p:cNvPr id="2" name="ข้าวหลามตัด 1"/>
            <p:cNvSpPr/>
            <p:nvPr/>
          </p:nvSpPr>
          <p:spPr>
            <a:xfrm>
              <a:off x="2386528" y="2424968"/>
              <a:ext cx="1628775" cy="974522"/>
            </a:xfrm>
            <a:prstGeom prst="diamond">
              <a:avLst/>
            </a:prstGeom>
            <a:solidFill>
              <a:srgbClr val="291F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cxnSp>
          <p:nvCxnSpPr>
            <p:cNvPr id="22" name="ลูกศรเชื่อมต่อแบบตรง 21"/>
            <p:cNvCxnSpPr/>
            <p:nvPr/>
          </p:nvCxnSpPr>
          <p:spPr>
            <a:xfrm>
              <a:off x="3913703" y="2912229"/>
              <a:ext cx="521566" cy="0"/>
            </a:xfrm>
            <a:prstGeom prst="straightConnector1">
              <a:avLst/>
            </a:prstGeom>
            <a:ln w="31750" cap="rnd">
              <a:solidFill>
                <a:srgbClr val="291F5E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ลูกศรเชื่อมต่อแบบตรง 26"/>
            <p:cNvCxnSpPr/>
            <p:nvPr/>
          </p:nvCxnSpPr>
          <p:spPr>
            <a:xfrm>
              <a:off x="1917514" y="2912229"/>
              <a:ext cx="521566" cy="0"/>
            </a:xfrm>
            <a:prstGeom prst="straightConnector1">
              <a:avLst/>
            </a:prstGeom>
            <a:ln w="31750" cap="rnd">
              <a:solidFill>
                <a:srgbClr val="291F5E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กล่องข้อความ 23"/>
            <p:cNvSpPr txBox="1"/>
            <p:nvPr/>
          </p:nvSpPr>
          <p:spPr>
            <a:xfrm>
              <a:off x="1956608" y="2566822"/>
              <a:ext cx="5036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2732C2"/>
                  </a:solidFill>
                  <a:latin typeface="2005_iannnnnMTV" panose="02000000000000000000" pitchFamily="2" charset="0"/>
                  <a:cs typeface="2005_iannnnnMTV" panose="02000000000000000000" pitchFamily="2" charset="0"/>
                </a:rPr>
                <a:t>True</a:t>
              </a:r>
              <a:endParaRPr lang="th-TH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endParaRPr>
            </a:p>
          </p:txBody>
        </p:sp>
        <p:sp>
          <p:nvSpPr>
            <p:cNvPr id="28" name="กล่องข้อความ 27"/>
            <p:cNvSpPr txBox="1"/>
            <p:nvPr/>
          </p:nvSpPr>
          <p:spPr>
            <a:xfrm>
              <a:off x="3901405" y="2563323"/>
              <a:ext cx="5357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2732C2"/>
                  </a:solidFill>
                  <a:latin typeface="2005_iannnnnMTV" panose="02000000000000000000" pitchFamily="2" charset="0"/>
                  <a:cs typeface="2005_iannnnnMTV" panose="02000000000000000000" pitchFamily="2" charset="0"/>
                </a:rPr>
                <a:t>False</a:t>
              </a:r>
              <a:endParaRPr lang="th-TH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endParaRPr>
            </a:p>
          </p:txBody>
        </p:sp>
      </p:grpSp>
      <p:sp>
        <p:nvSpPr>
          <p:cNvPr id="31" name="สี่เหลี่ยมผืนผ้า 30"/>
          <p:cNvSpPr/>
          <p:nvPr/>
        </p:nvSpPr>
        <p:spPr>
          <a:xfrm>
            <a:off x="7298090" y="2865146"/>
            <a:ext cx="1249049" cy="795313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นอน</a:t>
            </a:r>
          </a:p>
        </p:txBody>
      </p:sp>
      <p:sp>
        <p:nvSpPr>
          <p:cNvPr id="32" name="สี่เหลี่ยมผืนผ้า 31"/>
          <p:cNvSpPr/>
          <p:nvPr/>
        </p:nvSpPr>
        <p:spPr>
          <a:xfrm>
            <a:off x="10525944" y="2912229"/>
            <a:ext cx="1249049" cy="795313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rgbClr val="82EDF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นอนเหมือนกัน</a:t>
            </a:r>
          </a:p>
          <a:p>
            <a:pPr algn="ctr"/>
            <a:r>
              <a:rPr lang="th-TH" sz="2000" dirty="0">
                <a:solidFill>
                  <a:srgbClr val="82EDF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แต่สีฟ้า</a:t>
            </a:r>
          </a:p>
        </p:txBody>
      </p:sp>
      <p:cxnSp>
        <p:nvCxnSpPr>
          <p:cNvPr id="34" name="ลูกศรเชื่อมต่อแบบตรง 33"/>
          <p:cNvCxnSpPr/>
          <p:nvPr/>
        </p:nvCxnSpPr>
        <p:spPr>
          <a:xfrm>
            <a:off x="9672464" y="3298246"/>
            <a:ext cx="348990" cy="0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>
            <a:off x="8934683" y="3298246"/>
            <a:ext cx="348990" cy="0"/>
          </a:xfrm>
          <a:prstGeom prst="straightConnector1">
            <a:avLst/>
          </a:prstGeom>
          <a:ln w="41275" cap="rnd">
            <a:solidFill>
              <a:srgbClr val="291F5E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ตัวเชื่อมต่อหักมุม 36"/>
          <p:cNvCxnSpPr/>
          <p:nvPr/>
        </p:nvCxnSpPr>
        <p:spPr>
          <a:xfrm rot="16200000" flipH="1">
            <a:off x="7608355" y="4154367"/>
            <a:ext cx="1392811" cy="764286"/>
          </a:xfrm>
          <a:prstGeom prst="bentConnector3">
            <a:avLst>
              <a:gd name="adj1" fmla="val 100020"/>
            </a:avLst>
          </a:prstGeom>
          <a:ln w="41275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ตัวเชื่อมต่อหักมุม 47"/>
          <p:cNvCxnSpPr/>
          <p:nvPr/>
        </p:nvCxnSpPr>
        <p:spPr>
          <a:xfrm rot="5400000">
            <a:off x="10092545" y="4154367"/>
            <a:ext cx="1392811" cy="764286"/>
          </a:xfrm>
          <a:prstGeom prst="bentConnector3">
            <a:avLst>
              <a:gd name="adj1" fmla="val 100020"/>
            </a:avLst>
          </a:prstGeom>
          <a:ln w="41275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กล่องข้อความ 48"/>
          <p:cNvSpPr txBox="1"/>
          <p:nvPr/>
        </p:nvSpPr>
        <p:spPr>
          <a:xfrm>
            <a:off x="8558184" y="2893980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True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50" name="กล่องข้อความ 49"/>
          <p:cNvSpPr txBox="1"/>
          <p:nvPr/>
        </p:nvSpPr>
        <p:spPr>
          <a:xfrm>
            <a:off x="9956967" y="2873667"/>
            <a:ext cx="535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False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152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2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path" presetSubtype="0" accel="29000" decel="71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4.16667E-7 -1.11111E-6 L -0.00039 0.22292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113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30000" decel="7000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4.58333E-6 1.48148E-6 L -0.03125 0.00208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3" y="9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30000" decel="7000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-2.29167E-6 1.48148E-6 L 0.03216 1.48148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grpId="1" nodeType="withEffect">
                                  <p:stCondLst>
                                    <p:cond delay="7250"/>
                                  </p:stCondLst>
                                  <p:childTnLst>
                                    <p:animMotion origin="layout" path="M -0.00039 0.22292 L 0.00339 0.64213 " pathEditMode="relative" rAng="0" ptsTypes="AA">
                                      <p:cBhvr>
                                        <p:cTn id="5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2094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" presetClass="exit" presetSubtype="8" decel="6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11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1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7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6" grpId="0" animBg="1"/>
      <p:bldP spid="16" grpId="1" animBg="1"/>
      <p:bldP spid="17" grpId="0" animBg="1"/>
      <p:bldP spid="17" grpId="1" animBg="1"/>
      <p:bldP spid="5" grpId="0" animBg="1"/>
      <p:bldP spid="5" grpId="1" animBg="1"/>
      <p:bldP spid="21" grpId="0" animBg="1"/>
      <p:bldP spid="21" grpId="1" animBg="1"/>
      <p:bldP spid="31" grpId="0" animBg="1"/>
      <p:bldP spid="31" grpId="1" animBg="1"/>
      <p:bldP spid="32" grpId="0" animBg="1"/>
      <p:bldP spid="32" grpId="1" animBg="1"/>
      <p:bldP spid="49" grpId="0"/>
      <p:bldP spid="49" grpId="1"/>
      <p:bldP spid="50" grpId="0"/>
      <p:bldP spid="5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575919" y="1574622"/>
            <a:ext cx="37385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In-Page connector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068017" y="3211745"/>
            <a:ext cx="34756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เป็นการกำหนดจุดอ้างอิง</a:t>
            </a:r>
          </a:p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 ในการเชื่อมต่อในหน้าเดียวกัน</a:t>
            </a:r>
          </a:p>
        </p:txBody>
      </p:sp>
      <p:cxnSp>
        <p:nvCxnSpPr>
          <p:cNvPr id="41" name="ลูกศรเชื่อมต่อแบบตรง 40"/>
          <p:cNvCxnSpPr/>
          <p:nvPr/>
        </p:nvCxnSpPr>
        <p:spPr>
          <a:xfrm flipH="1">
            <a:off x="7633660" y="2178019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/>
          <p:cNvCxnSpPr/>
          <p:nvPr/>
        </p:nvCxnSpPr>
        <p:spPr>
          <a:xfrm flipH="1">
            <a:off x="7633660" y="3491840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H="1">
            <a:off x="7633660" y="4805661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43"/>
          <p:cNvCxnSpPr/>
          <p:nvPr/>
        </p:nvCxnSpPr>
        <p:spPr>
          <a:xfrm flipH="1">
            <a:off x="10069374" y="1625900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 flipH="1">
            <a:off x="10069374" y="2961687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ลูกศรเชื่อมต่อแบบตรง 3"/>
          <p:cNvCxnSpPr/>
          <p:nvPr/>
        </p:nvCxnSpPr>
        <p:spPr>
          <a:xfrm flipH="1">
            <a:off x="7633660" y="1452266"/>
            <a:ext cx="8767" cy="364502"/>
          </a:xfrm>
          <a:prstGeom prst="straightConnector1">
            <a:avLst/>
          </a:prstGeom>
          <a:ln w="41275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สี่เหลี่ยมผืนผ้า 55"/>
          <p:cNvSpPr/>
          <p:nvPr/>
        </p:nvSpPr>
        <p:spPr>
          <a:xfrm>
            <a:off x="9905406" y="1398214"/>
            <a:ext cx="325303" cy="4383322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4" name="สี่เหลี่ยมผืนผ้า 33"/>
          <p:cNvSpPr/>
          <p:nvPr/>
        </p:nvSpPr>
        <p:spPr>
          <a:xfrm>
            <a:off x="7475391" y="1293578"/>
            <a:ext cx="325303" cy="4383322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มุมมน 15"/>
          <p:cNvSpPr/>
          <p:nvPr/>
        </p:nvSpPr>
        <p:spPr>
          <a:xfrm>
            <a:off x="7013519" y="579950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9449233" y="3414175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1" name="ข้าวหลามตัด 20"/>
          <p:cNvSpPr/>
          <p:nvPr/>
        </p:nvSpPr>
        <p:spPr>
          <a:xfrm>
            <a:off x="7013519" y="3933345"/>
            <a:ext cx="1249049" cy="795313"/>
          </a:xfrm>
          <a:prstGeom prst="diamond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ง่วง</a:t>
            </a:r>
          </a:p>
        </p:txBody>
      </p:sp>
      <p:sp>
        <p:nvSpPr>
          <p:cNvPr id="31" name="สี่เหลี่ยมผืนผ้า 30"/>
          <p:cNvSpPr/>
          <p:nvPr/>
        </p:nvSpPr>
        <p:spPr>
          <a:xfrm>
            <a:off x="7013519" y="2619524"/>
            <a:ext cx="1249049" cy="795313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นอน</a:t>
            </a:r>
          </a:p>
        </p:txBody>
      </p:sp>
      <p:sp>
        <p:nvSpPr>
          <p:cNvPr id="32" name="สี่เหลี่ยมด้านขนาน 31"/>
          <p:cNvSpPr/>
          <p:nvPr/>
        </p:nvSpPr>
        <p:spPr>
          <a:xfrm>
            <a:off x="9358564" y="2078388"/>
            <a:ext cx="1430386" cy="795313"/>
          </a:xfrm>
          <a:prstGeom prst="parallelogram">
            <a:avLst>
              <a:gd name="adj" fmla="val 18613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แสดงผลว่า </a:t>
            </a:r>
            <a:r>
              <a:rPr lang="en-US" sz="20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“</a:t>
            </a:r>
            <a:r>
              <a:rPr lang="th-TH" sz="20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ตื่นแล้ว</a:t>
            </a:r>
            <a:r>
              <a:rPr lang="en-US" sz="20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”</a:t>
            </a:r>
            <a:endParaRPr lang="th-TH" sz="2000" dirty="0">
              <a:solidFill>
                <a:schemeClr val="bg1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49" name="กล่องข้อความ 48"/>
          <p:cNvSpPr txBox="1"/>
          <p:nvPr/>
        </p:nvSpPr>
        <p:spPr>
          <a:xfrm>
            <a:off x="6642547" y="3979402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True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50" name="กล่องข้อความ 49"/>
          <p:cNvSpPr txBox="1"/>
          <p:nvPr/>
        </p:nvSpPr>
        <p:spPr>
          <a:xfrm>
            <a:off x="7741666" y="4743410"/>
            <a:ext cx="535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False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8" name="วงรี 7"/>
          <p:cNvSpPr/>
          <p:nvPr/>
        </p:nvSpPr>
        <p:spPr>
          <a:xfrm>
            <a:off x="2326457" y="2541273"/>
            <a:ext cx="325303" cy="325303"/>
          </a:xfrm>
          <a:prstGeom prst="ellipse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3" name="วงรี 32"/>
          <p:cNvSpPr/>
          <p:nvPr/>
        </p:nvSpPr>
        <p:spPr>
          <a:xfrm>
            <a:off x="7534421" y="1893771"/>
            <a:ext cx="207245" cy="207245"/>
          </a:xfrm>
          <a:prstGeom prst="ellipse">
            <a:avLst/>
          </a:pr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36" name="ตัวเชื่อมต่อหักมุม 35"/>
          <p:cNvCxnSpPr>
            <a:stCxn id="21" idx="1"/>
          </p:cNvCxnSpPr>
          <p:nvPr/>
        </p:nvCxnSpPr>
        <p:spPr>
          <a:xfrm rot="10800000" flipH="1">
            <a:off x="7013519" y="2046726"/>
            <a:ext cx="326880" cy="2284276"/>
          </a:xfrm>
          <a:prstGeom prst="bentConnector4">
            <a:avLst>
              <a:gd name="adj1" fmla="val -134040"/>
              <a:gd name="adj2" fmla="val 99985"/>
            </a:avLst>
          </a:prstGeom>
          <a:ln w="41275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วงรี 46"/>
          <p:cNvSpPr/>
          <p:nvPr/>
        </p:nvSpPr>
        <p:spPr>
          <a:xfrm>
            <a:off x="7475392" y="5247165"/>
            <a:ext cx="325303" cy="325303"/>
          </a:xfrm>
          <a:prstGeom prst="ellipse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2005_iannnnnMTV" panose="02000000000000000000" pitchFamily="2" charset="0"/>
                <a:cs typeface="2005_iannnnnMTV" panose="02000000000000000000" pitchFamily="2" charset="0"/>
              </a:rPr>
              <a:t>1</a:t>
            </a:r>
            <a:endParaRPr lang="th-TH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53" name="วงรี 52"/>
          <p:cNvSpPr/>
          <p:nvPr/>
        </p:nvSpPr>
        <p:spPr>
          <a:xfrm>
            <a:off x="9911106" y="1212611"/>
            <a:ext cx="325303" cy="325303"/>
          </a:xfrm>
          <a:prstGeom prst="ellipse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2005_iannnnnMTV" panose="02000000000000000000" pitchFamily="2" charset="0"/>
                <a:cs typeface="2005_iannnnnMTV" panose="02000000000000000000" pitchFamily="2" charset="0"/>
              </a:rPr>
              <a:t>1</a:t>
            </a:r>
            <a:endParaRPr lang="th-TH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1670444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path" presetSubtype="0" accel="30000" decel="7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animMotion origin="layout" path="M -2.29167E-6 -1.85185E-6 L -2.29167E-6 0.10579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27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path" presetSubtype="0" accel="30000" decel="70000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-2.29167E-6 0.10579 L 0.00039 0.29861 " pathEditMode="relative" rAng="0" ptsTypes="AA">
                                      <p:cBhvr>
                                        <p:cTn id="28" dur="1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963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path" presetSubtype="0" accel="10000" decel="90000" fill="hold" grpId="2" nodeType="withEffect">
                                  <p:stCondLst>
                                    <p:cond delay="5250"/>
                                  </p:stCondLst>
                                  <p:childTnLst>
                                    <p:animMotion origin="layout" path="M 0.00039 0.29861 L -0.00026 0.46042 " pathEditMode="relative" rAng="0" ptsTypes="AA">
                                      <p:cBhvr>
                                        <p:cTn id="34" dur="1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6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accel="30000" decel="70000" fill="hold" grpId="3" nodeType="withEffect">
                                  <p:stCondLst>
                                    <p:cond delay="6750"/>
                                  </p:stCondLst>
                                  <p:childTnLst>
                                    <p:animMotion origin="layout" path="M -0.00026 0.46042 L -0.00026 0.8125 " pathEditMode="relative" rAng="0" ptsTypes="AA">
                                      <p:cBhvr>
                                        <p:cTn id="43" dur="5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grpId="0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0013 0.00093 L -2.5E-6 0.10579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571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30000" decel="7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25E-6 0.10579 L 0.00039 0.29861 " pathEditMode="relative" rAng="0" ptsTypes="AA">
                                      <p:cBhvr>
                                        <p:cTn id="69" dur="1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963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path" presetSubtype="0" accel="10000" decel="9000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Motion origin="layout" path="M 0.00039 0.29861 L 0.00078 0.74213 " pathEditMode="relative" rAng="0" ptsTypes="AA">
                                      <p:cBhvr>
                                        <p:cTn id="75" dur="1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11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11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1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47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4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56" grpId="0" animBg="1"/>
      <p:bldP spid="56" grpId="1" animBg="1"/>
      <p:bldP spid="56" grpId="2" animBg="1"/>
      <p:bldP spid="34" grpId="0" animBg="1"/>
      <p:bldP spid="34" grpId="1" animBg="1"/>
      <p:bldP spid="34" grpId="2" animBg="1"/>
      <p:bldP spid="34" grpId="3" animBg="1"/>
      <p:bldP spid="16" grpId="0" animBg="1"/>
      <p:bldP spid="16" grpId="1" animBg="1"/>
      <p:bldP spid="17" grpId="0" animBg="1"/>
      <p:bldP spid="17" grpId="1" animBg="1"/>
      <p:bldP spid="21" grpId="0" animBg="1"/>
      <p:bldP spid="21" grpId="1" animBg="1"/>
      <p:bldP spid="31" grpId="0" animBg="1"/>
      <p:bldP spid="31" grpId="1" animBg="1"/>
      <p:bldP spid="32" grpId="0" animBg="1"/>
      <p:bldP spid="32" grpId="1" animBg="1"/>
      <p:bldP spid="49" grpId="0"/>
      <p:bldP spid="49" grpId="1"/>
      <p:bldP spid="50" grpId="0"/>
      <p:bldP spid="50" grpId="1"/>
      <p:bldP spid="8" grpId="0" animBg="1"/>
      <p:bldP spid="8" grpId="1" animBg="1"/>
      <p:bldP spid="33" grpId="0" animBg="1"/>
      <p:bldP spid="33" grpId="1" animBg="1"/>
      <p:bldP spid="47" grpId="0" animBg="1"/>
      <p:bldP spid="47" grpId="1" animBg="1"/>
      <p:bldP spid="53" grpId="0" animBg="1"/>
      <p:bldP spid="5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804352" y="1574622"/>
            <a:ext cx="32816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Decision &amp; Loop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cxnSp>
        <p:nvCxnSpPr>
          <p:cNvPr id="4" name="ลูกศรเชื่อมต่อแบบตรง 3"/>
          <p:cNvCxnSpPr/>
          <p:nvPr/>
        </p:nvCxnSpPr>
        <p:spPr>
          <a:xfrm flipH="1">
            <a:off x="9578342" y="1289405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9578342" y="2053870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H="1">
            <a:off x="9578342" y="3406403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 flipH="1">
            <a:off x="9578342" y="4758936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สี่เหลี่ยมผืนผ้า 7"/>
          <p:cNvSpPr/>
          <p:nvPr/>
        </p:nvSpPr>
        <p:spPr>
          <a:xfrm>
            <a:off x="9321021" y="1192383"/>
            <a:ext cx="489729" cy="4424408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มุมมน 15"/>
          <p:cNvSpPr/>
          <p:nvPr/>
        </p:nvSpPr>
        <p:spPr>
          <a:xfrm>
            <a:off x="8958201" y="397070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8958201" y="5219135"/>
            <a:ext cx="1249049" cy="795313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804352" y="2555764"/>
            <a:ext cx="56076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เป็นการเรียกทำงานซ้ำผ่านเงื่อนไขในการตัดสินใจว่า </a:t>
            </a:r>
          </a:p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จะทำซ้ำหรือไม่</a:t>
            </a:r>
          </a:p>
        </p:txBody>
      </p:sp>
      <p:sp>
        <p:nvSpPr>
          <p:cNvPr id="21" name="ข้าวหลามตัด 20"/>
          <p:cNvSpPr/>
          <p:nvPr/>
        </p:nvSpPr>
        <p:spPr>
          <a:xfrm>
            <a:off x="8958201" y="3866601"/>
            <a:ext cx="1249049" cy="795313"/>
          </a:xfrm>
          <a:prstGeom prst="diamond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ง่วง</a:t>
            </a:r>
          </a:p>
        </p:txBody>
      </p:sp>
      <p:sp>
        <p:nvSpPr>
          <p:cNvPr id="31" name="สี่เหลี่ยมผืนผ้า 30"/>
          <p:cNvSpPr/>
          <p:nvPr/>
        </p:nvSpPr>
        <p:spPr>
          <a:xfrm>
            <a:off x="8958201" y="2514068"/>
            <a:ext cx="1249049" cy="795313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นอน</a:t>
            </a:r>
          </a:p>
        </p:txBody>
      </p:sp>
      <p:sp>
        <p:nvSpPr>
          <p:cNvPr id="49" name="กล่องข้อความ 48"/>
          <p:cNvSpPr txBox="1"/>
          <p:nvPr/>
        </p:nvSpPr>
        <p:spPr>
          <a:xfrm>
            <a:off x="8476056" y="3912659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True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50" name="กล่องข้อความ 49"/>
          <p:cNvSpPr txBox="1"/>
          <p:nvPr/>
        </p:nvSpPr>
        <p:spPr>
          <a:xfrm>
            <a:off x="9671526" y="4653064"/>
            <a:ext cx="535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False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33" name="วงรี 32"/>
          <p:cNvSpPr/>
          <p:nvPr/>
        </p:nvSpPr>
        <p:spPr>
          <a:xfrm>
            <a:off x="9479103" y="1749603"/>
            <a:ext cx="207245" cy="207245"/>
          </a:xfrm>
          <a:prstGeom prst="ellipse">
            <a:avLst/>
          </a:pr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36" name="ตัวเชื่อมต่อหักมุม 35"/>
          <p:cNvCxnSpPr>
            <a:stCxn id="21" idx="1"/>
          </p:cNvCxnSpPr>
          <p:nvPr/>
        </p:nvCxnSpPr>
        <p:spPr>
          <a:xfrm rot="10800000" flipH="1">
            <a:off x="8958201" y="1863846"/>
            <a:ext cx="326880" cy="2400412"/>
          </a:xfrm>
          <a:prstGeom prst="bentConnector4">
            <a:avLst>
              <a:gd name="adj1" fmla="val -169007"/>
              <a:gd name="adj2" fmla="val 99948"/>
            </a:avLst>
          </a:prstGeom>
          <a:ln w="41275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165172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path" presetSubtype="0" accel="30000" decel="7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4.58333E-6 3.7037E-6 L 4.58333E-6 0.09537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path" presetSubtype="0" accel="30000" decel="70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4.58333E-6 0.09537 L 4.58333E-6 0.2506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5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path" presetSubtype="0" accel="30000" decel="70000" fill="hold" grpId="2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4.58333E-6 0.25069 L 0.00065 0.46064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104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30000" decel="70000" fill="hold" grpId="3" nodeType="withEffect">
                                  <p:stCondLst>
                                    <p:cond delay="7250"/>
                                  </p:stCondLst>
                                  <p:childTnLst>
                                    <p:animMotion origin="layout" path="M 0.00065 0.46064 L 0.00065 0.63842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8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8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1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8" grpId="0" animBg="1"/>
      <p:bldP spid="8" grpId="1" animBg="1"/>
      <p:bldP spid="8" grpId="2" animBg="1"/>
      <p:bldP spid="8" grpId="3" animBg="1"/>
      <p:bldP spid="16" grpId="0" animBg="1"/>
      <p:bldP spid="16" grpId="1" animBg="1"/>
      <p:bldP spid="17" grpId="0" animBg="1"/>
      <p:bldP spid="17" grpId="1" animBg="1"/>
      <p:bldP spid="15" grpId="0"/>
      <p:bldP spid="15" grpId="1"/>
      <p:bldP spid="21" grpId="0" animBg="1"/>
      <p:bldP spid="21" grpId="1" animBg="1"/>
      <p:bldP spid="31" grpId="0" animBg="1"/>
      <p:bldP spid="31" grpId="1" animBg="1"/>
      <p:bldP spid="49" grpId="0"/>
      <p:bldP spid="49" grpId="1"/>
      <p:bldP spid="50" grpId="0"/>
      <p:bldP spid="50" grpId="1"/>
      <p:bldP spid="33" grpId="0" animBg="1"/>
      <p:bldP spid="3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2104111" y="1574622"/>
            <a:ext cx="26821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Read / Write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068017" y="3211745"/>
            <a:ext cx="4498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แสดงการรับข้อมูลเข้า หรือแสดงผลลัพธ์ </a:t>
            </a:r>
          </a:p>
        </p:txBody>
      </p:sp>
      <p:cxnSp>
        <p:nvCxnSpPr>
          <p:cNvPr id="27" name="ลูกศรเชื่อมต่อแบบตรง 26"/>
          <p:cNvCxnSpPr/>
          <p:nvPr/>
        </p:nvCxnSpPr>
        <p:spPr>
          <a:xfrm flipH="1">
            <a:off x="8178343" y="1012576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 flipH="1">
            <a:off x="8178343" y="1679253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 flipH="1">
            <a:off x="8178343" y="2757793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 flipH="1">
            <a:off x="8178343" y="3751676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 flipH="1">
            <a:off x="8178343" y="4992379"/>
            <a:ext cx="8767" cy="363176"/>
          </a:xfrm>
          <a:prstGeom prst="straightConnector1">
            <a:avLst/>
          </a:prstGeom>
          <a:ln w="444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สี่เหลี่ยมผืนผ้า 57"/>
          <p:cNvSpPr/>
          <p:nvPr/>
        </p:nvSpPr>
        <p:spPr>
          <a:xfrm>
            <a:off x="7971879" y="940228"/>
            <a:ext cx="373688" cy="4742115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43" name="ตัวเชื่อมต่อหักมุม 42"/>
          <p:cNvCxnSpPr>
            <a:stCxn id="21" idx="1"/>
          </p:cNvCxnSpPr>
          <p:nvPr/>
        </p:nvCxnSpPr>
        <p:spPr>
          <a:xfrm rot="10800000" flipH="1">
            <a:off x="7671759" y="1527502"/>
            <a:ext cx="216715" cy="1970526"/>
          </a:xfrm>
          <a:prstGeom prst="bentConnector4">
            <a:avLst>
              <a:gd name="adj1" fmla="val -175807"/>
              <a:gd name="adj2" fmla="val 99785"/>
            </a:avLst>
          </a:prstGeom>
          <a:ln w="41275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สี่เหลี่ยมผืนผ้ามุมมน 15"/>
          <p:cNvSpPr/>
          <p:nvPr/>
        </p:nvSpPr>
        <p:spPr>
          <a:xfrm>
            <a:off x="7736892" y="382846"/>
            <a:ext cx="891669" cy="55738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32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7736892" y="5427899"/>
            <a:ext cx="891669" cy="55738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32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1" name="ข้าวหลามตัด 20"/>
          <p:cNvSpPr/>
          <p:nvPr/>
        </p:nvSpPr>
        <p:spPr>
          <a:xfrm>
            <a:off x="7671760" y="3193317"/>
            <a:ext cx="1021932" cy="609421"/>
          </a:xfrm>
          <a:prstGeom prst="diamond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latin typeface="2005_iannnnnMTV" panose="02000000000000000000" pitchFamily="2" charset="0"/>
                <a:cs typeface="2005_iannnnnMTV" panose="02000000000000000000" pitchFamily="2" charset="0"/>
              </a:rPr>
              <a:t>ง่วง</a:t>
            </a:r>
          </a:p>
        </p:txBody>
      </p:sp>
      <p:sp>
        <p:nvSpPr>
          <p:cNvPr id="31" name="สี่เหลี่ยมผืนผ้า 30"/>
          <p:cNvSpPr/>
          <p:nvPr/>
        </p:nvSpPr>
        <p:spPr>
          <a:xfrm>
            <a:off x="7736892" y="2114777"/>
            <a:ext cx="891669" cy="570668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นอน</a:t>
            </a:r>
          </a:p>
        </p:txBody>
      </p:sp>
      <p:sp>
        <p:nvSpPr>
          <p:cNvPr id="32" name="สี่เหลี่ยมด้านขนาน 31"/>
          <p:cNvSpPr/>
          <p:nvPr/>
        </p:nvSpPr>
        <p:spPr>
          <a:xfrm>
            <a:off x="7597578" y="4310610"/>
            <a:ext cx="1170296" cy="609421"/>
          </a:xfrm>
          <a:prstGeom prst="parallelogram">
            <a:avLst>
              <a:gd name="adj" fmla="val 18613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แสดงผลว่า </a:t>
            </a:r>
            <a:r>
              <a:rPr lang="en-US" sz="18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“</a:t>
            </a:r>
            <a:r>
              <a:rPr lang="th-TH" sz="18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ตื่นแล้ว</a:t>
            </a:r>
            <a:r>
              <a:rPr lang="en-US" sz="1800" dirty="0">
                <a:solidFill>
                  <a:schemeClr val="bg1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”</a:t>
            </a:r>
            <a:endParaRPr lang="th-TH" sz="1800" dirty="0">
              <a:solidFill>
                <a:schemeClr val="bg1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49" name="กล่องข้อความ 48"/>
          <p:cNvSpPr txBox="1"/>
          <p:nvPr/>
        </p:nvSpPr>
        <p:spPr>
          <a:xfrm>
            <a:off x="7291869" y="3134092"/>
            <a:ext cx="680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True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50" name="กล่องข้อความ 49"/>
          <p:cNvSpPr txBox="1"/>
          <p:nvPr/>
        </p:nvSpPr>
        <p:spPr>
          <a:xfrm>
            <a:off x="8345567" y="3718396"/>
            <a:ext cx="565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False</a:t>
            </a:r>
            <a:endParaRPr lang="th-TH" sz="20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33" name="วงรี 32"/>
          <p:cNvSpPr/>
          <p:nvPr/>
        </p:nvSpPr>
        <p:spPr>
          <a:xfrm>
            <a:off x="8097946" y="1448100"/>
            <a:ext cx="169561" cy="158805"/>
          </a:xfrm>
          <a:prstGeom prst="ellipse">
            <a:avLst/>
          </a:pr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9" name="สี่เหลี่ยมด้านขนาน 28"/>
          <p:cNvSpPr/>
          <p:nvPr/>
        </p:nvSpPr>
        <p:spPr>
          <a:xfrm>
            <a:off x="2375446" y="2368359"/>
            <a:ext cx="1430386" cy="795313"/>
          </a:xfrm>
          <a:prstGeom prst="parallelogram">
            <a:avLst>
              <a:gd name="adj" fmla="val 18613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2000" dirty="0">
              <a:solidFill>
                <a:schemeClr val="bg1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199401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path" presetSubtype="0" accel="30000" decel="7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-6.25E-7 1.11111E-6 L -6.25E-7 0.08333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6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path" presetSubtype="0" accel="30000" decel="7000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Motion origin="layout" path="M -6.25E-7 0.08333 L -6.25E-7 0.20231 " pathEditMode="relative" rAng="0" ptsTypes="AA">
                                      <p:cBhvr>
                                        <p:cTn id="28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4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path" presetSubtype="0" accel="30000" decel="70000" fill="hold" grpId="2" nodeType="withEffect">
                                  <p:stCondLst>
                                    <p:cond delay="8250"/>
                                  </p:stCondLst>
                                  <p:childTnLst>
                                    <p:animMotion origin="layout" path="M -6.25E-7 0.20231 L -0.00013 0.37384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856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9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accel="30000" decel="70000" fill="hold" grpId="3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-0.00013 0.37384 L -0.00156 0.53472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803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grpId="0" nodeType="withEffect">
                                  <p:stCondLst>
                                    <p:cond delay="10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10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10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path" presetSubtype="0" accel="30000" decel="70000" fill="hold" grpId="4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-0.00156 0.53472 L -0.00156 0.71319 " pathEditMode="relative" rAng="0" ptsTypes="AA">
                                      <p:cBhvr>
                                        <p:cTn id="57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91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1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1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8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58" grpId="0" animBg="1"/>
      <p:bldP spid="58" grpId="1" animBg="1"/>
      <p:bldP spid="58" grpId="2" animBg="1"/>
      <p:bldP spid="58" grpId="3" animBg="1"/>
      <p:bldP spid="58" grpId="4" animBg="1"/>
      <p:bldP spid="16" grpId="0" animBg="1"/>
      <p:bldP spid="16" grpId="1" animBg="1"/>
      <p:bldP spid="17" grpId="0" animBg="1"/>
      <p:bldP spid="17" grpId="1" animBg="1"/>
      <p:bldP spid="21" grpId="0" animBg="1"/>
      <p:bldP spid="21" grpId="1" animBg="1"/>
      <p:bldP spid="31" grpId="0" animBg="1"/>
      <p:bldP spid="31" grpId="1" animBg="1"/>
      <p:bldP spid="32" grpId="0" animBg="1"/>
      <p:bldP spid="32" grpId="1" animBg="1"/>
      <p:bldP spid="49" grpId="0"/>
      <p:bldP spid="49" grpId="1"/>
      <p:bldP spid="50" grpId="0"/>
      <p:bldP spid="50" grpId="1"/>
      <p:bldP spid="33" grpId="0" animBg="1"/>
      <p:bldP spid="33" grpId="1" animBg="1"/>
      <p:bldP spid="29" grpId="0" animBg="1"/>
      <p:bldP spid="2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515735" y="1598068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Off-Page Connector</a:t>
            </a:r>
            <a:endParaRPr lang="th-TH" sz="32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7" name="กล่องข้อความ 26"/>
          <p:cNvSpPr txBox="1"/>
          <p:nvPr/>
        </p:nvSpPr>
        <p:spPr>
          <a:xfrm>
            <a:off x="4054591" y="2752273"/>
            <a:ext cx="16033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Manual Input</a:t>
            </a:r>
            <a:endParaRPr lang="th-TH" sz="32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30" name="กล่องข้อความ 29"/>
          <p:cNvSpPr txBox="1"/>
          <p:nvPr/>
        </p:nvSpPr>
        <p:spPr>
          <a:xfrm>
            <a:off x="4605636" y="3898716"/>
            <a:ext cx="25506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Predefined Process</a:t>
            </a:r>
            <a:r>
              <a:rPr lang="th-TH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</a:t>
            </a:r>
          </a:p>
        </p:txBody>
      </p:sp>
      <p:sp>
        <p:nvSpPr>
          <p:cNvPr id="34" name="กล่องข้อความ 33"/>
          <p:cNvSpPr txBox="1"/>
          <p:nvPr/>
        </p:nvSpPr>
        <p:spPr>
          <a:xfrm>
            <a:off x="6735462" y="4943982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Display</a:t>
            </a:r>
            <a:endParaRPr lang="th-TH" sz="32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0" name="กล่องข้อความ 19"/>
          <p:cNvSpPr txBox="1"/>
          <p:nvPr/>
        </p:nvSpPr>
        <p:spPr>
          <a:xfrm>
            <a:off x="3172393" y="2000364"/>
            <a:ext cx="50577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การกำหนดจุดอ้างอิงในการเชื่อมต่อในคนละหน้า</a:t>
            </a:r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4416855" y="3195092"/>
            <a:ext cx="24881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รับข้อมูลทางแป้นพิมพ์</a:t>
            </a: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4909932" y="4305787"/>
            <a:ext cx="5673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การทำงานที่ได้ระบุไว้ก่อนหน้านี้แล้ว (การทำงานย่อย)</a:t>
            </a: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7093498" y="5358758"/>
            <a:ext cx="2273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แสดงผลผ่านหน้าจอ</a:t>
            </a:r>
          </a:p>
        </p:txBody>
      </p:sp>
      <p:sp>
        <p:nvSpPr>
          <p:cNvPr id="29" name="รูปห้าเหลี่ยม 28"/>
          <p:cNvSpPr/>
          <p:nvPr/>
        </p:nvSpPr>
        <p:spPr>
          <a:xfrm rot="5400000">
            <a:off x="1709649" y="1841760"/>
            <a:ext cx="716735" cy="543706"/>
          </a:xfrm>
          <a:prstGeom prst="homePlate">
            <a:avLst>
              <a:gd name="adj" fmla="val 31750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2000" dirty="0">
              <a:solidFill>
                <a:schemeClr val="bg1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" name="แผนผังลำดับงาน: ป้อนข้อมูลด้วยตนเอง 1"/>
          <p:cNvSpPr/>
          <p:nvPr/>
        </p:nvSpPr>
        <p:spPr>
          <a:xfrm>
            <a:off x="2506178" y="2800229"/>
            <a:ext cx="1312861" cy="742950"/>
          </a:xfrm>
          <a:prstGeom prst="flowChartManualInpu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" name="แผนผังลําดับงาน: กระบวนการที่กำหนดไว้ล่วงหน้า 2"/>
          <p:cNvSpPr/>
          <p:nvPr/>
        </p:nvSpPr>
        <p:spPr>
          <a:xfrm>
            <a:off x="3028950" y="4132666"/>
            <a:ext cx="1276350" cy="713151"/>
          </a:xfrm>
          <a:prstGeom prst="flowChartPredefinedProcess">
            <a:avLst/>
          </a:prstGeom>
          <a:solidFill>
            <a:srgbClr val="82EDFD"/>
          </a:solidFill>
          <a:ln>
            <a:solidFill>
              <a:srgbClr val="291F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แผนผังลำดับงาน: จอภาพ 4"/>
          <p:cNvSpPr/>
          <p:nvPr/>
        </p:nvSpPr>
        <p:spPr>
          <a:xfrm>
            <a:off x="5467629" y="5057696"/>
            <a:ext cx="1099220" cy="550318"/>
          </a:xfrm>
          <a:prstGeom prst="flowChartDisplay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9" name="กลุ่ม 18"/>
          <p:cNvGrpSpPr/>
          <p:nvPr/>
        </p:nvGrpSpPr>
        <p:grpSpPr>
          <a:xfrm>
            <a:off x="-16184880" y="-1163200"/>
            <a:ext cx="39380328" cy="10925998"/>
            <a:chOff x="-16184880" y="-1163200"/>
            <a:chExt cx="39380328" cy="10925998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9754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53144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8" name="สี่เหลี่ยมผืนผ้า 17"/>
            <p:cNvSpPr/>
            <p:nvPr/>
          </p:nvSpPr>
          <p:spPr>
            <a:xfrm>
              <a:off x="-16184880" y="-1163200"/>
              <a:ext cx="15814799" cy="9301360"/>
            </a:xfrm>
            <a:prstGeom prst="rect">
              <a:avLst/>
            </a:pr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sp>
        <p:nvSpPr>
          <p:cNvPr id="24" name="กล่องข้อความ 23"/>
          <p:cNvSpPr txBox="1"/>
          <p:nvPr/>
        </p:nvSpPr>
        <p:spPr>
          <a:xfrm>
            <a:off x="-11551310" y="3071981"/>
            <a:ext cx="6715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82EDF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ลองเขียน </a:t>
            </a:r>
            <a:r>
              <a:rPr lang="en-US" sz="4000" dirty="0">
                <a:solidFill>
                  <a:srgbClr val="82EDF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Flowchart </a:t>
            </a:r>
            <a:r>
              <a:rPr lang="th-TH" sz="4000" dirty="0">
                <a:solidFill>
                  <a:srgbClr val="FFD646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กิจกรรมก่อนนอน</a:t>
            </a:r>
            <a:r>
              <a:rPr lang="th-TH" sz="4000" dirty="0">
                <a:solidFill>
                  <a:srgbClr val="82EDF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ของน้อง ๆ</a:t>
            </a:r>
          </a:p>
        </p:txBody>
      </p:sp>
      <p:sp>
        <p:nvSpPr>
          <p:cNvPr id="25" name="กล่องข้อความ 24"/>
          <p:cNvSpPr txBox="1"/>
          <p:nvPr/>
        </p:nvSpPr>
        <p:spPr>
          <a:xfrm>
            <a:off x="-9000132" y="2157091"/>
            <a:ext cx="16129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FFD646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Exercise</a:t>
            </a:r>
            <a:endParaRPr lang="th-TH" sz="4800" dirty="0">
              <a:solidFill>
                <a:srgbClr val="FFD646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76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7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7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7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7200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72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72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10000" decel="90000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5.55112E-17 -1.85185E-6 L 1.04753 0.00093 " pathEditMode="relative" rAng="0" ptsTypes="AA">
                                      <p:cBhvr>
                                        <p:cTn id="56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370" y="46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1.85185E-6 L 1.04753 0.00093 " pathEditMode="relative" rAng="0" ptsTypes="AA">
                                      <p:cBhvr>
                                        <p:cTn id="58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370" y="46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10000" decel="9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79167E-6 5.55112E-17 L 1.17201 0.00324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07" y="162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10000" decel="9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4.79167E-6 2.96296E-6 L 1.17201 0.0004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0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  <p:bldP spid="30" grpId="0"/>
      <p:bldP spid="34" grpId="0"/>
      <p:bldP spid="20" grpId="0"/>
      <p:bldP spid="21" grpId="0"/>
      <p:bldP spid="22" grpId="0"/>
      <p:bldP spid="23" grpId="0"/>
      <p:bldP spid="29" grpId="0" animBg="1"/>
      <p:bldP spid="2" grpId="0" animBg="1"/>
      <p:bldP spid="3" grpId="0" animBg="1"/>
      <p:bldP spid="5" grpId="0" animBg="1"/>
      <p:bldP spid="24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ดาว 10 แฉก 8"/>
          <p:cNvSpPr/>
          <p:nvPr/>
        </p:nvSpPr>
        <p:spPr>
          <a:xfrm>
            <a:off x="5563446" y="1576692"/>
            <a:ext cx="1065106" cy="1065106"/>
          </a:xfrm>
          <a:prstGeom prst="star10">
            <a:avLst>
              <a:gd name="adj" fmla="val 0"/>
              <a:gd name="hf" fmla="val 105146"/>
            </a:avLst>
          </a:prstGeom>
          <a:noFill/>
          <a:ln w="133350" cap="rnd">
            <a:solidFill>
              <a:srgbClr val="273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วงรี 10"/>
          <p:cNvSpPr/>
          <p:nvPr/>
        </p:nvSpPr>
        <p:spPr>
          <a:xfrm>
            <a:off x="4847860" y="994267"/>
            <a:ext cx="2496279" cy="2229957"/>
          </a:xfrm>
          <a:prstGeom prst="ellipse">
            <a:avLst/>
          </a:prstGeom>
          <a:solidFill>
            <a:srgbClr val="82EDFD"/>
          </a:solidFill>
          <a:ln w="133350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5427386" y="785806"/>
            <a:ext cx="1337226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01</a:t>
            </a:r>
            <a:endParaRPr lang="th-TH" sz="166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pic>
        <p:nvPicPr>
          <p:cNvPr id="2050" name="Picture 2" descr="ดุ๊กดิ๊ก อังกอร์ จากตอนที่ 2 เข้ามาสูบ เข้ามาเซฟ กันได้จ้า - Pantip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981" y="3164391"/>
            <a:ext cx="4624038" cy="259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กล่องข้อความ 11"/>
          <p:cNvSpPr txBox="1"/>
          <p:nvPr/>
        </p:nvSpPr>
        <p:spPr>
          <a:xfrm>
            <a:off x="1209086" y="2901054"/>
            <a:ext cx="9773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กระบวนการแก้ปัญหาที่สามารถ</a:t>
            </a:r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อธิบายออกมาเป็นขั้นตอน</a:t>
            </a:r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ที่ชัดเจนนั่นเอง </a:t>
            </a:r>
          </a:p>
        </p:txBody>
      </p:sp>
      <p:pic>
        <p:nvPicPr>
          <p:cNvPr id="2052" name="Picture 4" descr="ดุ๊กดิ๊ก อังกอร์ ใครใคร่สูบเชิญสูบจย้า - Pantip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882" y="3653578"/>
            <a:ext cx="4302236" cy="2425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สี่เหลี่ยมผืนผ้า 2"/>
          <p:cNvSpPr/>
          <p:nvPr/>
        </p:nvSpPr>
        <p:spPr>
          <a:xfrm>
            <a:off x="-266700" y="-190500"/>
            <a:ext cx="12877800" cy="3091554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กล่องข้อความ 5"/>
          <p:cNvSpPr txBox="1"/>
          <p:nvPr/>
        </p:nvSpPr>
        <p:spPr>
          <a:xfrm>
            <a:off x="4116937" y="2605890"/>
            <a:ext cx="39581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Algorithm</a:t>
            </a:r>
            <a:endParaRPr lang="th-TH" sz="115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24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 p14:presetBounceEnd="475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7500"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xit" presetSubtype="1" decel="62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4" dur="1400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400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decel="66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1" accel="6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5" presetID="2" presetClass="exit" presetSubtype="1" decel="6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6" dur="1400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400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2"/>
          <p:bldP spid="3" grpId="0" animBg="1"/>
          <p:bldP spid="6" grpId="0"/>
          <p:bldP spid="6" grpId="1"/>
          <p:bldP spid="6" grpId="2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xit" presetSubtype="1" decel="62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4" dur="1400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400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decel="66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1" accel="6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5" presetID="2" presetClass="exit" presetSubtype="1" decel="6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6" dur="1400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400"/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20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2"/>
          <p:bldP spid="3" grpId="0" animBg="1"/>
          <p:bldP spid="6" grpId="0"/>
          <p:bldP spid="6" grpId="1"/>
          <p:bldP spid="6" grpId="2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2009" y="2926650"/>
            <a:ext cx="5194591" cy="2921958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2823167" y="1002299"/>
            <a:ext cx="80938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Exercise : </a:t>
            </a:r>
            <a:r>
              <a:rPr lang="th-TH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ให้น้อง ๆ ลองเขียนวิธีการทำแซนด์วิช</a:t>
            </a: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3948617" y="2511080"/>
            <a:ext cx="42947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1 เตรียมขนมปังและไส้แซนด์วิช</a:t>
            </a:r>
          </a:p>
        </p:txBody>
      </p:sp>
      <p:pic>
        <p:nvPicPr>
          <p:cNvPr id="4098" name="Picture 2" descr="https://lh3.googleusercontent.com/SbREIGJ0qia0cqV-QKYaf9yI-GCb9vGCkU4EVUxWSLka2ZWnTtJ5MLdyo3pXFk87gOz9o0BPPn7KJiimGo5K5I2dJ5nZGUTLq4IZnSMLu7B4UwmGmKgf3OeGm6FgayJRmmDVP3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872" y="2067053"/>
            <a:ext cx="2361581" cy="170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กล่องข้อความ 11"/>
          <p:cNvSpPr txBox="1"/>
          <p:nvPr/>
        </p:nvSpPr>
        <p:spPr>
          <a:xfrm>
            <a:off x="3948617" y="3216835"/>
            <a:ext cx="1909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2 วางขนมปัง</a:t>
            </a:r>
          </a:p>
        </p:txBody>
      </p:sp>
      <p:sp>
        <p:nvSpPr>
          <p:cNvPr id="13" name="กล่องข้อความ 12"/>
          <p:cNvSpPr txBox="1"/>
          <p:nvPr/>
        </p:nvSpPr>
        <p:spPr>
          <a:xfrm>
            <a:off x="3948617" y="3922590"/>
            <a:ext cx="47596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3 วางไส้แซนด์วิชลงบนแผ่นขนมปัง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3948617" y="4628344"/>
            <a:ext cx="44710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4 วางขนมปังอีกแผ่นประกบลงไป</a:t>
            </a:r>
          </a:p>
        </p:txBody>
      </p:sp>
      <p:sp>
        <p:nvSpPr>
          <p:cNvPr id="11" name="รูปแบบอิสระ 10"/>
          <p:cNvSpPr/>
          <p:nvPr/>
        </p:nvSpPr>
        <p:spPr>
          <a:xfrm>
            <a:off x="-1117107" y="837569"/>
            <a:ext cx="4198648" cy="8666565"/>
          </a:xfrm>
          <a:custGeom>
            <a:avLst/>
            <a:gdLst>
              <a:gd name="connsiteX0" fmla="*/ 730910 w 10741747"/>
              <a:gd name="connsiteY0" fmla="*/ 235169 h 5729513"/>
              <a:gd name="connsiteX1" fmla="*/ 826160 w 10741747"/>
              <a:gd name="connsiteY1" fmla="*/ 235169 h 5729513"/>
              <a:gd name="connsiteX2" fmla="*/ 1588160 w 10741747"/>
              <a:gd name="connsiteY2" fmla="*/ 1073369 h 5729513"/>
              <a:gd name="connsiteX3" fmla="*/ 2731160 w 10741747"/>
              <a:gd name="connsiteY3" fmla="*/ 2806919 h 5729513"/>
              <a:gd name="connsiteX4" fmla="*/ 6617360 w 10741747"/>
              <a:gd name="connsiteY4" fmla="*/ 2730719 h 5729513"/>
              <a:gd name="connsiteX5" fmla="*/ 10732160 w 10741747"/>
              <a:gd name="connsiteY5" fmla="*/ 4254719 h 5729513"/>
              <a:gd name="connsiteX6" fmla="*/ 5417210 w 10741747"/>
              <a:gd name="connsiteY6" fmla="*/ 5702519 h 5729513"/>
              <a:gd name="connsiteX7" fmla="*/ 273710 w 10741747"/>
              <a:gd name="connsiteY7" fmla="*/ 2940269 h 5729513"/>
              <a:gd name="connsiteX8" fmla="*/ 730910 w 10741747"/>
              <a:gd name="connsiteY8" fmla="*/ 235169 h 5729513"/>
              <a:gd name="connsiteX0" fmla="*/ 276732 w 10954319"/>
              <a:gd name="connsiteY0" fmla="*/ 857269 h 5494363"/>
              <a:gd name="connsiteX1" fmla="*/ 1038732 w 10954319"/>
              <a:gd name="connsiteY1" fmla="*/ 19 h 5494363"/>
              <a:gd name="connsiteX2" fmla="*/ 1800732 w 10954319"/>
              <a:gd name="connsiteY2" fmla="*/ 838219 h 5494363"/>
              <a:gd name="connsiteX3" fmla="*/ 2943732 w 10954319"/>
              <a:gd name="connsiteY3" fmla="*/ 2571769 h 5494363"/>
              <a:gd name="connsiteX4" fmla="*/ 6829932 w 10954319"/>
              <a:gd name="connsiteY4" fmla="*/ 2495569 h 5494363"/>
              <a:gd name="connsiteX5" fmla="*/ 10944732 w 10954319"/>
              <a:gd name="connsiteY5" fmla="*/ 4019569 h 5494363"/>
              <a:gd name="connsiteX6" fmla="*/ 5629782 w 10954319"/>
              <a:gd name="connsiteY6" fmla="*/ 5467369 h 5494363"/>
              <a:gd name="connsiteX7" fmla="*/ 486282 w 10954319"/>
              <a:gd name="connsiteY7" fmla="*/ 2705119 h 5494363"/>
              <a:gd name="connsiteX8" fmla="*/ 276732 w 10954319"/>
              <a:gd name="connsiteY8" fmla="*/ 857269 h 5494363"/>
              <a:gd name="connsiteX0" fmla="*/ 276732 w 10953907"/>
              <a:gd name="connsiteY0" fmla="*/ 857267 h 5494361"/>
              <a:gd name="connsiteX1" fmla="*/ 1038732 w 10953907"/>
              <a:gd name="connsiteY1" fmla="*/ 17 h 5494361"/>
              <a:gd name="connsiteX2" fmla="*/ 1800732 w 10953907"/>
              <a:gd name="connsiteY2" fmla="*/ 838217 h 5494361"/>
              <a:gd name="connsiteX3" fmla="*/ 3800982 w 10953907"/>
              <a:gd name="connsiteY3" fmla="*/ 2266967 h 5494361"/>
              <a:gd name="connsiteX4" fmla="*/ 6829932 w 10953907"/>
              <a:gd name="connsiteY4" fmla="*/ 2495567 h 5494361"/>
              <a:gd name="connsiteX5" fmla="*/ 10944732 w 10953907"/>
              <a:gd name="connsiteY5" fmla="*/ 4019567 h 5494361"/>
              <a:gd name="connsiteX6" fmla="*/ 5629782 w 10953907"/>
              <a:gd name="connsiteY6" fmla="*/ 5467367 h 5494361"/>
              <a:gd name="connsiteX7" fmla="*/ 486282 w 10953907"/>
              <a:gd name="connsiteY7" fmla="*/ 2705117 h 5494361"/>
              <a:gd name="connsiteX8" fmla="*/ 276732 w 10953907"/>
              <a:gd name="connsiteY8" fmla="*/ 857267 h 5494361"/>
              <a:gd name="connsiteX0" fmla="*/ 276732 w 10953907"/>
              <a:gd name="connsiteY0" fmla="*/ 867691 h 5504785"/>
              <a:gd name="connsiteX1" fmla="*/ 1038732 w 10953907"/>
              <a:gd name="connsiteY1" fmla="*/ 10441 h 5504785"/>
              <a:gd name="connsiteX2" fmla="*/ 2696082 w 10953907"/>
              <a:gd name="connsiteY2" fmla="*/ 1401091 h 5504785"/>
              <a:gd name="connsiteX3" fmla="*/ 3800982 w 10953907"/>
              <a:gd name="connsiteY3" fmla="*/ 2277391 h 5504785"/>
              <a:gd name="connsiteX4" fmla="*/ 6829932 w 10953907"/>
              <a:gd name="connsiteY4" fmla="*/ 2505991 h 5504785"/>
              <a:gd name="connsiteX5" fmla="*/ 10944732 w 10953907"/>
              <a:gd name="connsiteY5" fmla="*/ 4029991 h 5504785"/>
              <a:gd name="connsiteX6" fmla="*/ 5629782 w 10953907"/>
              <a:gd name="connsiteY6" fmla="*/ 5477791 h 5504785"/>
              <a:gd name="connsiteX7" fmla="*/ 486282 w 10953907"/>
              <a:gd name="connsiteY7" fmla="*/ 2715541 h 5504785"/>
              <a:gd name="connsiteX8" fmla="*/ 276732 w 10953907"/>
              <a:gd name="connsiteY8" fmla="*/ 867691 h 5504785"/>
              <a:gd name="connsiteX0" fmla="*/ 16891 w 11722766"/>
              <a:gd name="connsiteY0" fmla="*/ 885793 h 5503837"/>
              <a:gd name="connsiteX1" fmla="*/ 1807591 w 11722766"/>
              <a:gd name="connsiteY1" fmla="*/ 9493 h 5503837"/>
              <a:gd name="connsiteX2" fmla="*/ 3464941 w 11722766"/>
              <a:gd name="connsiteY2" fmla="*/ 1400143 h 5503837"/>
              <a:gd name="connsiteX3" fmla="*/ 4569841 w 11722766"/>
              <a:gd name="connsiteY3" fmla="*/ 2276443 h 5503837"/>
              <a:gd name="connsiteX4" fmla="*/ 7598791 w 11722766"/>
              <a:gd name="connsiteY4" fmla="*/ 2505043 h 5503837"/>
              <a:gd name="connsiteX5" fmla="*/ 11713591 w 11722766"/>
              <a:gd name="connsiteY5" fmla="*/ 4029043 h 5503837"/>
              <a:gd name="connsiteX6" fmla="*/ 6398641 w 11722766"/>
              <a:gd name="connsiteY6" fmla="*/ 5476843 h 5503837"/>
              <a:gd name="connsiteX7" fmla="*/ 1255141 w 11722766"/>
              <a:gd name="connsiteY7" fmla="*/ 2714593 h 5503837"/>
              <a:gd name="connsiteX8" fmla="*/ 16891 w 11722766"/>
              <a:gd name="connsiteY8" fmla="*/ 885793 h 5503837"/>
              <a:gd name="connsiteX0" fmla="*/ 102307 w 11808182"/>
              <a:gd name="connsiteY0" fmla="*/ 889679 h 5507723"/>
              <a:gd name="connsiteX1" fmla="*/ 1893007 w 11808182"/>
              <a:gd name="connsiteY1" fmla="*/ 13379 h 5507723"/>
              <a:gd name="connsiteX2" fmla="*/ 3550357 w 11808182"/>
              <a:gd name="connsiteY2" fmla="*/ 1404029 h 5507723"/>
              <a:gd name="connsiteX3" fmla="*/ 4655257 w 11808182"/>
              <a:gd name="connsiteY3" fmla="*/ 2280329 h 5507723"/>
              <a:gd name="connsiteX4" fmla="*/ 7684207 w 11808182"/>
              <a:gd name="connsiteY4" fmla="*/ 2508929 h 5507723"/>
              <a:gd name="connsiteX5" fmla="*/ 11799007 w 11808182"/>
              <a:gd name="connsiteY5" fmla="*/ 4032929 h 5507723"/>
              <a:gd name="connsiteX6" fmla="*/ 6484057 w 11808182"/>
              <a:gd name="connsiteY6" fmla="*/ 5480729 h 5507723"/>
              <a:gd name="connsiteX7" fmla="*/ 902407 w 11808182"/>
              <a:gd name="connsiteY7" fmla="*/ 3804329 h 5507723"/>
              <a:gd name="connsiteX8" fmla="*/ 102307 w 11808182"/>
              <a:gd name="connsiteY8" fmla="*/ 889679 h 5507723"/>
              <a:gd name="connsiteX0" fmla="*/ 102307 w 11807811"/>
              <a:gd name="connsiteY0" fmla="*/ 889679 h 5507723"/>
              <a:gd name="connsiteX1" fmla="*/ 1893007 w 11807811"/>
              <a:gd name="connsiteY1" fmla="*/ 13379 h 5507723"/>
              <a:gd name="connsiteX2" fmla="*/ 3550357 w 11807811"/>
              <a:gd name="connsiteY2" fmla="*/ 1404029 h 5507723"/>
              <a:gd name="connsiteX3" fmla="*/ 5493457 w 11807811"/>
              <a:gd name="connsiteY3" fmla="*/ 2185079 h 5507723"/>
              <a:gd name="connsiteX4" fmla="*/ 7684207 w 11807811"/>
              <a:gd name="connsiteY4" fmla="*/ 2508929 h 5507723"/>
              <a:gd name="connsiteX5" fmla="*/ 11799007 w 11807811"/>
              <a:gd name="connsiteY5" fmla="*/ 4032929 h 5507723"/>
              <a:gd name="connsiteX6" fmla="*/ 6484057 w 11807811"/>
              <a:gd name="connsiteY6" fmla="*/ 5480729 h 5507723"/>
              <a:gd name="connsiteX7" fmla="*/ 902407 w 11807811"/>
              <a:gd name="connsiteY7" fmla="*/ 3804329 h 5507723"/>
              <a:gd name="connsiteX8" fmla="*/ 102307 w 11807811"/>
              <a:gd name="connsiteY8" fmla="*/ 889679 h 5507723"/>
              <a:gd name="connsiteX0" fmla="*/ 102307 w 11835105"/>
              <a:gd name="connsiteY0" fmla="*/ 889679 h 5510568"/>
              <a:gd name="connsiteX1" fmla="*/ 1893007 w 11835105"/>
              <a:gd name="connsiteY1" fmla="*/ 13379 h 5510568"/>
              <a:gd name="connsiteX2" fmla="*/ 3550357 w 11835105"/>
              <a:gd name="connsiteY2" fmla="*/ 1404029 h 5510568"/>
              <a:gd name="connsiteX3" fmla="*/ 5493457 w 11835105"/>
              <a:gd name="connsiteY3" fmla="*/ 2185079 h 5510568"/>
              <a:gd name="connsiteX4" fmla="*/ 8655757 w 11835105"/>
              <a:gd name="connsiteY4" fmla="*/ 1708829 h 5510568"/>
              <a:gd name="connsiteX5" fmla="*/ 11799007 w 11835105"/>
              <a:gd name="connsiteY5" fmla="*/ 4032929 h 5510568"/>
              <a:gd name="connsiteX6" fmla="*/ 6484057 w 11835105"/>
              <a:gd name="connsiteY6" fmla="*/ 5480729 h 5510568"/>
              <a:gd name="connsiteX7" fmla="*/ 902407 w 11835105"/>
              <a:gd name="connsiteY7" fmla="*/ 3804329 h 5510568"/>
              <a:gd name="connsiteX8" fmla="*/ 102307 w 11835105"/>
              <a:gd name="connsiteY8" fmla="*/ 889679 h 5510568"/>
              <a:gd name="connsiteX0" fmla="*/ 102307 w 11835024"/>
              <a:gd name="connsiteY0" fmla="*/ 889679 h 5510568"/>
              <a:gd name="connsiteX1" fmla="*/ 1893007 w 11835024"/>
              <a:gd name="connsiteY1" fmla="*/ 13379 h 5510568"/>
              <a:gd name="connsiteX2" fmla="*/ 3550357 w 11835024"/>
              <a:gd name="connsiteY2" fmla="*/ 1404029 h 5510568"/>
              <a:gd name="connsiteX3" fmla="*/ 5531557 w 11835024"/>
              <a:gd name="connsiteY3" fmla="*/ 1880279 h 5510568"/>
              <a:gd name="connsiteX4" fmla="*/ 8655757 w 11835024"/>
              <a:gd name="connsiteY4" fmla="*/ 1708829 h 5510568"/>
              <a:gd name="connsiteX5" fmla="*/ 11799007 w 11835024"/>
              <a:gd name="connsiteY5" fmla="*/ 4032929 h 5510568"/>
              <a:gd name="connsiteX6" fmla="*/ 6484057 w 11835024"/>
              <a:gd name="connsiteY6" fmla="*/ 5480729 h 5510568"/>
              <a:gd name="connsiteX7" fmla="*/ 902407 w 11835024"/>
              <a:gd name="connsiteY7" fmla="*/ 3804329 h 5510568"/>
              <a:gd name="connsiteX8" fmla="*/ 102307 w 11835024"/>
              <a:gd name="connsiteY8" fmla="*/ 889679 h 5510568"/>
              <a:gd name="connsiteX0" fmla="*/ 102307 w 11835024"/>
              <a:gd name="connsiteY0" fmla="*/ 878749 h 5499638"/>
              <a:gd name="connsiteX1" fmla="*/ 1893007 w 11835024"/>
              <a:gd name="connsiteY1" fmla="*/ 2449 h 5499638"/>
              <a:gd name="connsiteX2" fmla="*/ 3855157 w 11835024"/>
              <a:gd name="connsiteY2" fmla="*/ 1069249 h 5499638"/>
              <a:gd name="connsiteX3" fmla="*/ 5531557 w 11835024"/>
              <a:gd name="connsiteY3" fmla="*/ 1869349 h 5499638"/>
              <a:gd name="connsiteX4" fmla="*/ 8655757 w 11835024"/>
              <a:gd name="connsiteY4" fmla="*/ 1697899 h 5499638"/>
              <a:gd name="connsiteX5" fmla="*/ 11799007 w 11835024"/>
              <a:gd name="connsiteY5" fmla="*/ 4021999 h 5499638"/>
              <a:gd name="connsiteX6" fmla="*/ 6484057 w 11835024"/>
              <a:gd name="connsiteY6" fmla="*/ 5469799 h 5499638"/>
              <a:gd name="connsiteX7" fmla="*/ 902407 w 11835024"/>
              <a:gd name="connsiteY7" fmla="*/ 3793399 h 5499638"/>
              <a:gd name="connsiteX8" fmla="*/ 102307 w 11835024"/>
              <a:gd name="connsiteY8" fmla="*/ 878749 h 5499638"/>
              <a:gd name="connsiteX0" fmla="*/ 102307 w 11879041"/>
              <a:gd name="connsiteY0" fmla="*/ 878749 h 5500168"/>
              <a:gd name="connsiteX1" fmla="*/ 1893007 w 11879041"/>
              <a:gd name="connsiteY1" fmla="*/ 2449 h 5500168"/>
              <a:gd name="connsiteX2" fmla="*/ 3855157 w 11879041"/>
              <a:gd name="connsiteY2" fmla="*/ 1069249 h 5500168"/>
              <a:gd name="connsiteX3" fmla="*/ 5531557 w 11879041"/>
              <a:gd name="connsiteY3" fmla="*/ 1869349 h 5500168"/>
              <a:gd name="connsiteX4" fmla="*/ 9398707 w 11879041"/>
              <a:gd name="connsiteY4" fmla="*/ 1564549 h 5500168"/>
              <a:gd name="connsiteX5" fmla="*/ 11799007 w 11879041"/>
              <a:gd name="connsiteY5" fmla="*/ 4021999 h 5500168"/>
              <a:gd name="connsiteX6" fmla="*/ 6484057 w 11879041"/>
              <a:gd name="connsiteY6" fmla="*/ 5469799 h 5500168"/>
              <a:gd name="connsiteX7" fmla="*/ 902407 w 11879041"/>
              <a:gd name="connsiteY7" fmla="*/ 3793399 h 5500168"/>
              <a:gd name="connsiteX8" fmla="*/ 102307 w 11879041"/>
              <a:gd name="connsiteY8" fmla="*/ 878749 h 5500168"/>
              <a:gd name="connsiteX0" fmla="*/ 102307 w 12698189"/>
              <a:gd name="connsiteY0" fmla="*/ 878749 h 5497543"/>
              <a:gd name="connsiteX1" fmla="*/ 1893007 w 12698189"/>
              <a:gd name="connsiteY1" fmla="*/ 2449 h 5497543"/>
              <a:gd name="connsiteX2" fmla="*/ 3855157 w 12698189"/>
              <a:gd name="connsiteY2" fmla="*/ 1069249 h 5497543"/>
              <a:gd name="connsiteX3" fmla="*/ 5531557 w 12698189"/>
              <a:gd name="connsiteY3" fmla="*/ 1869349 h 5497543"/>
              <a:gd name="connsiteX4" fmla="*/ 9398707 w 12698189"/>
              <a:gd name="connsiteY4" fmla="*/ 1564549 h 5497543"/>
              <a:gd name="connsiteX5" fmla="*/ 12637207 w 12698189"/>
              <a:gd name="connsiteY5" fmla="*/ 3907699 h 5497543"/>
              <a:gd name="connsiteX6" fmla="*/ 6484057 w 12698189"/>
              <a:gd name="connsiteY6" fmla="*/ 5469799 h 5497543"/>
              <a:gd name="connsiteX7" fmla="*/ 902407 w 12698189"/>
              <a:gd name="connsiteY7" fmla="*/ 3793399 h 5497543"/>
              <a:gd name="connsiteX8" fmla="*/ 102307 w 12698189"/>
              <a:gd name="connsiteY8" fmla="*/ 878749 h 5497543"/>
              <a:gd name="connsiteX0" fmla="*/ 102307 w 12698189"/>
              <a:gd name="connsiteY0" fmla="*/ 912994 h 5531788"/>
              <a:gd name="connsiteX1" fmla="*/ 1893007 w 12698189"/>
              <a:gd name="connsiteY1" fmla="*/ 36694 h 5531788"/>
              <a:gd name="connsiteX2" fmla="*/ 5531557 w 12698189"/>
              <a:gd name="connsiteY2" fmla="*/ 1903594 h 5531788"/>
              <a:gd name="connsiteX3" fmla="*/ 9398707 w 12698189"/>
              <a:gd name="connsiteY3" fmla="*/ 1598794 h 5531788"/>
              <a:gd name="connsiteX4" fmla="*/ 12637207 w 12698189"/>
              <a:gd name="connsiteY4" fmla="*/ 3941944 h 5531788"/>
              <a:gd name="connsiteX5" fmla="*/ 6484057 w 12698189"/>
              <a:gd name="connsiteY5" fmla="*/ 5504044 h 5531788"/>
              <a:gd name="connsiteX6" fmla="*/ 902407 w 12698189"/>
              <a:gd name="connsiteY6" fmla="*/ 3827644 h 5531788"/>
              <a:gd name="connsiteX7" fmla="*/ 102307 w 12698189"/>
              <a:gd name="connsiteY7" fmla="*/ 912994 h 5531788"/>
              <a:gd name="connsiteX0" fmla="*/ 500239 w 13096121"/>
              <a:gd name="connsiteY0" fmla="*/ 6214410 h 10833204"/>
              <a:gd name="connsiteX1" fmla="*/ 7663039 w 13096121"/>
              <a:gd name="connsiteY1" fmla="*/ 4110 h 10833204"/>
              <a:gd name="connsiteX2" fmla="*/ 5929489 w 13096121"/>
              <a:gd name="connsiteY2" fmla="*/ 7205010 h 10833204"/>
              <a:gd name="connsiteX3" fmla="*/ 9796639 w 13096121"/>
              <a:gd name="connsiteY3" fmla="*/ 6900210 h 10833204"/>
              <a:gd name="connsiteX4" fmla="*/ 13035139 w 13096121"/>
              <a:gd name="connsiteY4" fmla="*/ 9243360 h 10833204"/>
              <a:gd name="connsiteX5" fmla="*/ 6881989 w 13096121"/>
              <a:gd name="connsiteY5" fmla="*/ 10805460 h 10833204"/>
              <a:gd name="connsiteX6" fmla="*/ 1300339 w 13096121"/>
              <a:gd name="connsiteY6" fmla="*/ 9129060 h 10833204"/>
              <a:gd name="connsiteX7" fmla="*/ 500239 w 13096121"/>
              <a:gd name="connsiteY7" fmla="*/ 6214410 h 10833204"/>
              <a:gd name="connsiteX0" fmla="*/ 755284 w 12532016"/>
              <a:gd name="connsiteY0" fmla="*/ 1201426 h 11630470"/>
              <a:gd name="connsiteX1" fmla="*/ 7098934 w 12532016"/>
              <a:gd name="connsiteY1" fmla="*/ 801376 h 11630470"/>
              <a:gd name="connsiteX2" fmla="*/ 5365384 w 12532016"/>
              <a:gd name="connsiteY2" fmla="*/ 8002276 h 11630470"/>
              <a:gd name="connsiteX3" fmla="*/ 9232534 w 12532016"/>
              <a:gd name="connsiteY3" fmla="*/ 7697476 h 11630470"/>
              <a:gd name="connsiteX4" fmla="*/ 12471034 w 12532016"/>
              <a:gd name="connsiteY4" fmla="*/ 10040626 h 11630470"/>
              <a:gd name="connsiteX5" fmla="*/ 6317884 w 12532016"/>
              <a:gd name="connsiteY5" fmla="*/ 11602726 h 11630470"/>
              <a:gd name="connsiteX6" fmla="*/ 736234 w 12532016"/>
              <a:gd name="connsiteY6" fmla="*/ 9926326 h 11630470"/>
              <a:gd name="connsiteX7" fmla="*/ 755284 w 12532016"/>
              <a:gd name="connsiteY7" fmla="*/ 1201426 h 11630470"/>
              <a:gd name="connsiteX0" fmla="*/ 755284 w 12529918"/>
              <a:gd name="connsiteY0" fmla="*/ 953906 h 11382950"/>
              <a:gd name="connsiteX1" fmla="*/ 7098934 w 12529918"/>
              <a:gd name="connsiteY1" fmla="*/ 553856 h 11382950"/>
              <a:gd name="connsiteX2" fmla="*/ 6013084 w 12529918"/>
              <a:gd name="connsiteY2" fmla="*/ 3849506 h 11382950"/>
              <a:gd name="connsiteX3" fmla="*/ 9232534 w 12529918"/>
              <a:gd name="connsiteY3" fmla="*/ 7449956 h 11382950"/>
              <a:gd name="connsiteX4" fmla="*/ 12471034 w 12529918"/>
              <a:gd name="connsiteY4" fmla="*/ 9793106 h 11382950"/>
              <a:gd name="connsiteX5" fmla="*/ 6317884 w 12529918"/>
              <a:gd name="connsiteY5" fmla="*/ 11355206 h 11382950"/>
              <a:gd name="connsiteX6" fmla="*/ 736234 w 12529918"/>
              <a:gd name="connsiteY6" fmla="*/ 9678806 h 11382950"/>
              <a:gd name="connsiteX7" fmla="*/ 755284 w 12529918"/>
              <a:gd name="connsiteY7" fmla="*/ 953906 h 11382950"/>
              <a:gd name="connsiteX0" fmla="*/ 755284 w 12521100"/>
              <a:gd name="connsiteY0" fmla="*/ 953906 h 11385633"/>
              <a:gd name="connsiteX1" fmla="*/ 7098934 w 12521100"/>
              <a:gd name="connsiteY1" fmla="*/ 553856 h 11385633"/>
              <a:gd name="connsiteX2" fmla="*/ 6013084 w 12521100"/>
              <a:gd name="connsiteY2" fmla="*/ 3849506 h 11385633"/>
              <a:gd name="connsiteX3" fmla="*/ 2698384 w 12521100"/>
              <a:gd name="connsiteY3" fmla="*/ 6726056 h 11385633"/>
              <a:gd name="connsiteX4" fmla="*/ 12471034 w 12521100"/>
              <a:gd name="connsiteY4" fmla="*/ 9793106 h 11385633"/>
              <a:gd name="connsiteX5" fmla="*/ 6317884 w 12521100"/>
              <a:gd name="connsiteY5" fmla="*/ 11355206 h 11385633"/>
              <a:gd name="connsiteX6" fmla="*/ 736234 w 12521100"/>
              <a:gd name="connsiteY6" fmla="*/ 9678806 h 11385633"/>
              <a:gd name="connsiteX7" fmla="*/ 755284 w 12521100"/>
              <a:gd name="connsiteY7" fmla="*/ 953906 h 11385633"/>
              <a:gd name="connsiteX0" fmla="*/ 755284 w 12521100"/>
              <a:gd name="connsiteY0" fmla="*/ 989080 h 11420807"/>
              <a:gd name="connsiteX1" fmla="*/ 7098934 w 12521100"/>
              <a:gd name="connsiteY1" fmla="*/ 589030 h 11420807"/>
              <a:gd name="connsiteX2" fmla="*/ 5498734 w 12521100"/>
              <a:gd name="connsiteY2" fmla="*/ 4475230 h 11420807"/>
              <a:gd name="connsiteX3" fmla="*/ 2698384 w 12521100"/>
              <a:gd name="connsiteY3" fmla="*/ 6761230 h 11420807"/>
              <a:gd name="connsiteX4" fmla="*/ 12471034 w 12521100"/>
              <a:gd name="connsiteY4" fmla="*/ 9828280 h 11420807"/>
              <a:gd name="connsiteX5" fmla="*/ 6317884 w 12521100"/>
              <a:gd name="connsiteY5" fmla="*/ 11390380 h 11420807"/>
              <a:gd name="connsiteX6" fmla="*/ 736234 w 12521100"/>
              <a:gd name="connsiteY6" fmla="*/ 9713980 h 11420807"/>
              <a:gd name="connsiteX7" fmla="*/ 755284 w 12521100"/>
              <a:gd name="connsiteY7" fmla="*/ 989080 h 11420807"/>
              <a:gd name="connsiteX0" fmla="*/ 737107 w 12502923"/>
              <a:gd name="connsiteY0" fmla="*/ 490696 h 10922423"/>
              <a:gd name="connsiteX1" fmla="*/ 6795007 w 12502923"/>
              <a:gd name="connsiteY1" fmla="*/ 1405096 h 10922423"/>
              <a:gd name="connsiteX2" fmla="*/ 5480557 w 12502923"/>
              <a:gd name="connsiteY2" fmla="*/ 3976846 h 10922423"/>
              <a:gd name="connsiteX3" fmla="*/ 2680207 w 12502923"/>
              <a:gd name="connsiteY3" fmla="*/ 6262846 h 10922423"/>
              <a:gd name="connsiteX4" fmla="*/ 12452857 w 12502923"/>
              <a:gd name="connsiteY4" fmla="*/ 9329896 h 10922423"/>
              <a:gd name="connsiteX5" fmla="*/ 6299707 w 12502923"/>
              <a:gd name="connsiteY5" fmla="*/ 10891996 h 10922423"/>
              <a:gd name="connsiteX6" fmla="*/ 718057 w 12502923"/>
              <a:gd name="connsiteY6" fmla="*/ 9215596 h 10922423"/>
              <a:gd name="connsiteX7" fmla="*/ 737107 w 12502923"/>
              <a:gd name="connsiteY7" fmla="*/ 490696 h 10922423"/>
              <a:gd name="connsiteX0" fmla="*/ 737107 w 12502923"/>
              <a:gd name="connsiteY0" fmla="*/ 494822 h 10926549"/>
              <a:gd name="connsiteX1" fmla="*/ 6795007 w 12502923"/>
              <a:gd name="connsiteY1" fmla="*/ 1409222 h 10926549"/>
              <a:gd name="connsiteX2" fmla="*/ 6033007 w 12502923"/>
              <a:gd name="connsiteY2" fmla="*/ 4133372 h 10926549"/>
              <a:gd name="connsiteX3" fmla="*/ 2680207 w 12502923"/>
              <a:gd name="connsiteY3" fmla="*/ 6266972 h 10926549"/>
              <a:gd name="connsiteX4" fmla="*/ 12452857 w 12502923"/>
              <a:gd name="connsiteY4" fmla="*/ 9334022 h 10926549"/>
              <a:gd name="connsiteX5" fmla="*/ 6299707 w 12502923"/>
              <a:gd name="connsiteY5" fmla="*/ 10896122 h 10926549"/>
              <a:gd name="connsiteX6" fmla="*/ 718057 w 12502923"/>
              <a:gd name="connsiteY6" fmla="*/ 9219722 h 10926549"/>
              <a:gd name="connsiteX7" fmla="*/ 737107 w 12502923"/>
              <a:gd name="connsiteY7" fmla="*/ 494822 h 10926549"/>
              <a:gd name="connsiteX0" fmla="*/ 737107 w 7149908"/>
              <a:gd name="connsiteY0" fmla="*/ 494822 h 10907291"/>
              <a:gd name="connsiteX1" fmla="*/ 6795007 w 7149908"/>
              <a:gd name="connsiteY1" fmla="*/ 1409222 h 10907291"/>
              <a:gd name="connsiteX2" fmla="*/ 6033007 w 7149908"/>
              <a:gd name="connsiteY2" fmla="*/ 4133372 h 10907291"/>
              <a:gd name="connsiteX3" fmla="*/ 2680207 w 7149908"/>
              <a:gd name="connsiteY3" fmla="*/ 6266972 h 10907291"/>
              <a:gd name="connsiteX4" fmla="*/ 5613907 w 7149908"/>
              <a:gd name="connsiteY4" fmla="*/ 7276622 h 10907291"/>
              <a:gd name="connsiteX5" fmla="*/ 6299707 w 7149908"/>
              <a:gd name="connsiteY5" fmla="*/ 10896122 h 10907291"/>
              <a:gd name="connsiteX6" fmla="*/ 718057 w 7149908"/>
              <a:gd name="connsiteY6" fmla="*/ 9219722 h 10907291"/>
              <a:gd name="connsiteX7" fmla="*/ 737107 w 7149908"/>
              <a:gd name="connsiteY7" fmla="*/ 494822 h 10907291"/>
              <a:gd name="connsiteX0" fmla="*/ 737107 w 7069086"/>
              <a:gd name="connsiteY0" fmla="*/ 494822 h 10907291"/>
              <a:gd name="connsiteX1" fmla="*/ 6795007 w 7069086"/>
              <a:gd name="connsiteY1" fmla="*/ 1409222 h 10907291"/>
              <a:gd name="connsiteX2" fmla="*/ 6033007 w 7069086"/>
              <a:gd name="connsiteY2" fmla="*/ 4133372 h 10907291"/>
              <a:gd name="connsiteX3" fmla="*/ 6051628 w 7069086"/>
              <a:gd name="connsiteY3" fmla="*/ 4152422 h 10907291"/>
              <a:gd name="connsiteX4" fmla="*/ 2680207 w 7069086"/>
              <a:gd name="connsiteY4" fmla="*/ 6266972 h 10907291"/>
              <a:gd name="connsiteX5" fmla="*/ 5613907 w 7069086"/>
              <a:gd name="connsiteY5" fmla="*/ 7276622 h 10907291"/>
              <a:gd name="connsiteX6" fmla="*/ 6299707 w 7069086"/>
              <a:gd name="connsiteY6" fmla="*/ 10896122 h 10907291"/>
              <a:gd name="connsiteX7" fmla="*/ 718057 w 7069086"/>
              <a:gd name="connsiteY7" fmla="*/ 9219722 h 10907291"/>
              <a:gd name="connsiteX8" fmla="*/ 737107 w 7069086"/>
              <a:gd name="connsiteY8" fmla="*/ 494822 h 10907291"/>
              <a:gd name="connsiteX0" fmla="*/ 737107 w 7109625"/>
              <a:gd name="connsiteY0" fmla="*/ 494822 h 10907291"/>
              <a:gd name="connsiteX1" fmla="*/ 6795007 w 7109625"/>
              <a:gd name="connsiteY1" fmla="*/ 1409222 h 10907291"/>
              <a:gd name="connsiteX2" fmla="*/ 6033007 w 7109625"/>
              <a:gd name="connsiteY2" fmla="*/ 4133372 h 10907291"/>
              <a:gd name="connsiteX3" fmla="*/ 4184728 w 7109625"/>
              <a:gd name="connsiteY3" fmla="*/ 5066822 h 10907291"/>
              <a:gd name="connsiteX4" fmla="*/ 2680207 w 7109625"/>
              <a:gd name="connsiteY4" fmla="*/ 6266972 h 10907291"/>
              <a:gd name="connsiteX5" fmla="*/ 5613907 w 7109625"/>
              <a:gd name="connsiteY5" fmla="*/ 7276622 h 10907291"/>
              <a:gd name="connsiteX6" fmla="*/ 6299707 w 7109625"/>
              <a:gd name="connsiteY6" fmla="*/ 10896122 h 10907291"/>
              <a:gd name="connsiteX7" fmla="*/ 718057 w 7109625"/>
              <a:gd name="connsiteY7" fmla="*/ 9219722 h 10907291"/>
              <a:gd name="connsiteX8" fmla="*/ 737107 w 7109625"/>
              <a:gd name="connsiteY8" fmla="*/ 494822 h 10907291"/>
              <a:gd name="connsiteX0" fmla="*/ 737107 w 7100858"/>
              <a:gd name="connsiteY0" fmla="*/ 475697 h 10888166"/>
              <a:gd name="connsiteX1" fmla="*/ 6795007 w 7100858"/>
              <a:gd name="connsiteY1" fmla="*/ 1390097 h 10888166"/>
              <a:gd name="connsiteX2" fmla="*/ 5994907 w 7100858"/>
              <a:gd name="connsiteY2" fmla="*/ 3390347 h 10888166"/>
              <a:gd name="connsiteX3" fmla="*/ 4184728 w 7100858"/>
              <a:gd name="connsiteY3" fmla="*/ 5047697 h 10888166"/>
              <a:gd name="connsiteX4" fmla="*/ 2680207 w 7100858"/>
              <a:gd name="connsiteY4" fmla="*/ 6247847 h 10888166"/>
              <a:gd name="connsiteX5" fmla="*/ 5613907 w 7100858"/>
              <a:gd name="connsiteY5" fmla="*/ 7257497 h 10888166"/>
              <a:gd name="connsiteX6" fmla="*/ 6299707 w 7100858"/>
              <a:gd name="connsiteY6" fmla="*/ 10876997 h 10888166"/>
              <a:gd name="connsiteX7" fmla="*/ 718057 w 7100858"/>
              <a:gd name="connsiteY7" fmla="*/ 9200597 h 10888166"/>
              <a:gd name="connsiteX8" fmla="*/ 737107 w 7100858"/>
              <a:gd name="connsiteY8" fmla="*/ 475697 h 10888166"/>
              <a:gd name="connsiteX0" fmla="*/ 688535 w 6986099"/>
              <a:gd name="connsiteY0" fmla="*/ 529812 h 10942281"/>
              <a:gd name="connsiteX1" fmla="*/ 5965385 w 6986099"/>
              <a:gd name="connsiteY1" fmla="*/ 1234662 h 10942281"/>
              <a:gd name="connsiteX2" fmla="*/ 5946335 w 6986099"/>
              <a:gd name="connsiteY2" fmla="*/ 3444462 h 10942281"/>
              <a:gd name="connsiteX3" fmla="*/ 4136156 w 6986099"/>
              <a:gd name="connsiteY3" fmla="*/ 5101812 h 10942281"/>
              <a:gd name="connsiteX4" fmla="*/ 2631635 w 6986099"/>
              <a:gd name="connsiteY4" fmla="*/ 6301962 h 10942281"/>
              <a:gd name="connsiteX5" fmla="*/ 5565335 w 6986099"/>
              <a:gd name="connsiteY5" fmla="*/ 7311612 h 10942281"/>
              <a:gd name="connsiteX6" fmla="*/ 6251135 w 6986099"/>
              <a:gd name="connsiteY6" fmla="*/ 10931112 h 10942281"/>
              <a:gd name="connsiteX7" fmla="*/ 669485 w 6986099"/>
              <a:gd name="connsiteY7" fmla="*/ 9254712 h 10942281"/>
              <a:gd name="connsiteX8" fmla="*/ 688535 w 6986099"/>
              <a:gd name="connsiteY8" fmla="*/ 529812 h 10942281"/>
              <a:gd name="connsiteX0" fmla="*/ 688535 w 6986099"/>
              <a:gd name="connsiteY0" fmla="*/ 528132 h 10940601"/>
              <a:gd name="connsiteX1" fmla="*/ 5965385 w 6986099"/>
              <a:gd name="connsiteY1" fmla="*/ 1232982 h 10940601"/>
              <a:gd name="connsiteX2" fmla="*/ 5774885 w 6986099"/>
              <a:gd name="connsiteY2" fmla="*/ 3385632 h 10940601"/>
              <a:gd name="connsiteX3" fmla="*/ 4136156 w 6986099"/>
              <a:gd name="connsiteY3" fmla="*/ 5100132 h 10940601"/>
              <a:gd name="connsiteX4" fmla="*/ 2631635 w 6986099"/>
              <a:gd name="connsiteY4" fmla="*/ 6300282 h 10940601"/>
              <a:gd name="connsiteX5" fmla="*/ 5565335 w 6986099"/>
              <a:gd name="connsiteY5" fmla="*/ 7309932 h 10940601"/>
              <a:gd name="connsiteX6" fmla="*/ 6251135 w 6986099"/>
              <a:gd name="connsiteY6" fmla="*/ 10929432 h 10940601"/>
              <a:gd name="connsiteX7" fmla="*/ 669485 w 6986099"/>
              <a:gd name="connsiteY7" fmla="*/ 9253032 h 10940601"/>
              <a:gd name="connsiteX8" fmla="*/ 688535 w 6986099"/>
              <a:gd name="connsiteY8" fmla="*/ 528132 h 10940601"/>
              <a:gd name="connsiteX0" fmla="*/ 688535 w 6986099"/>
              <a:gd name="connsiteY0" fmla="*/ 528132 h 10940601"/>
              <a:gd name="connsiteX1" fmla="*/ 5965385 w 6986099"/>
              <a:gd name="connsiteY1" fmla="*/ 1232982 h 10940601"/>
              <a:gd name="connsiteX2" fmla="*/ 5774885 w 6986099"/>
              <a:gd name="connsiteY2" fmla="*/ 3385632 h 10940601"/>
              <a:gd name="connsiteX3" fmla="*/ 3431306 w 6986099"/>
              <a:gd name="connsiteY3" fmla="*/ 4033332 h 10940601"/>
              <a:gd name="connsiteX4" fmla="*/ 2631635 w 6986099"/>
              <a:gd name="connsiteY4" fmla="*/ 6300282 h 10940601"/>
              <a:gd name="connsiteX5" fmla="*/ 5565335 w 6986099"/>
              <a:gd name="connsiteY5" fmla="*/ 7309932 h 10940601"/>
              <a:gd name="connsiteX6" fmla="*/ 6251135 w 6986099"/>
              <a:gd name="connsiteY6" fmla="*/ 10929432 h 10940601"/>
              <a:gd name="connsiteX7" fmla="*/ 669485 w 6986099"/>
              <a:gd name="connsiteY7" fmla="*/ 9253032 h 10940601"/>
              <a:gd name="connsiteX8" fmla="*/ 688535 w 6986099"/>
              <a:gd name="connsiteY8" fmla="*/ 528132 h 10940601"/>
              <a:gd name="connsiteX0" fmla="*/ 688535 w 7171487"/>
              <a:gd name="connsiteY0" fmla="*/ 528132 h 10937437"/>
              <a:gd name="connsiteX1" fmla="*/ 5965385 w 7171487"/>
              <a:gd name="connsiteY1" fmla="*/ 1232982 h 10937437"/>
              <a:gd name="connsiteX2" fmla="*/ 5774885 w 7171487"/>
              <a:gd name="connsiteY2" fmla="*/ 3385632 h 10937437"/>
              <a:gd name="connsiteX3" fmla="*/ 3431306 w 7171487"/>
              <a:gd name="connsiteY3" fmla="*/ 4033332 h 10937437"/>
              <a:gd name="connsiteX4" fmla="*/ 2631635 w 7171487"/>
              <a:gd name="connsiteY4" fmla="*/ 6300282 h 10937437"/>
              <a:gd name="connsiteX5" fmla="*/ 6232085 w 7171487"/>
              <a:gd name="connsiteY5" fmla="*/ 6033582 h 10937437"/>
              <a:gd name="connsiteX6" fmla="*/ 6251135 w 7171487"/>
              <a:gd name="connsiteY6" fmla="*/ 10929432 h 10937437"/>
              <a:gd name="connsiteX7" fmla="*/ 669485 w 7171487"/>
              <a:gd name="connsiteY7" fmla="*/ 9253032 h 10937437"/>
              <a:gd name="connsiteX8" fmla="*/ 688535 w 7171487"/>
              <a:gd name="connsiteY8" fmla="*/ 528132 h 10937437"/>
              <a:gd name="connsiteX0" fmla="*/ 688535 w 6905128"/>
              <a:gd name="connsiteY0" fmla="*/ 528132 h 10941375"/>
              <a:gd name="connsiteX1" fmla="*/ 5965385 w 6905128"/>
              <a:gd name="connsiteY1" fmla="*/ 1232982 h 10941375"/>
              <a:gd name="connsiteX2" fmla="*/ 5774885 w 6905128"/>
              <a:gd name="connsiteY2" fmla="*/ 3385632 h 10941375"/>
              <a:gd name="connsiteX3" fmla="*/ 3431306 w 6905128"/>
              <a:gd name="connsiteY3" fmla="*/ 4033332 h 10941375"/>
              <a:gd name="connsiteX4" fmla="*/ 2631635 w 6905128"/>
              <a:gd name="connsiteY4" fmla="*/ 6300282 h 10941375"/>
              <a:gd name="connsiteX5" fmla="*/ 5165285 w 6905128"/>
              <a:gd name="connsiteY5" fmla="*/ 7519482 h 10941375"/>
              <a:gd name="connsiteX6" fmla="*/ 6251135 w 6905128"/>
              <a:gd name="connsiteY6" fmla="*/ 10929432 h 10941375"/>
              <a:gd name="connsiteX7" fmla="*/ 669485 w 6905128"/>
              <a:gd name="connsiteY7" fmla="*/ 9253032 h 10941375"/>
              <a:gd name="connsiteX8" fmla="*/ 688535 w 6905128"/>
              <a:gd name="connsiteY8" fmla="*/ 528132 h 10941375"/>
              <a:gd name="connsiteX0" fmla="*/ 688535 w 6905128"/>
              <a:gd name="connsiteY0" fmla="*/ 528132 h 10941375"/>
              <a:gd name="connsiteX1" fmla="*/ 5965385 w 6905128"/>
              <a:gd name="connsiteY1" fmla="*/ 1232982 h 10941375"/>
              <a:gd name="connsiteX2" fmla="*/ 5774885 w 6905128"/>
              <a:gd name="connsiteY2" fmla="*/ 3385632 h 10941375"/>
              <a:gd name="connsiteX3" fmla="*/ 3393206 w 6905128"/>
              <a:gd name="connsiteY3" fmla="*/ 3499932 h 10941375"/>
              <a:gd name="connsiteX4" fmla="*/ 2631635 w 6905128"/>
              <a:gd name="connsiteY4" fmla="*/ 6300282 h 10941375"/>
              <a:gd name="connsiteX5" fmla="*/ 5165285 w 6905128"/>
              <a:gd name="connsiteY5" fmla="*/ 7519482 h 10941375"/>
              <a:gd name="connsiteX6" fmla="*/ 6251135 w 6905128"/>
              <a:gd name="connsiteY6" fmla="*/ 10929432 h 10941375"/>
              <a:gd name="connsiteX7" fmla="*/ 669485 w 6905128"/>
              <a:gd name="connsiteY7" fmla="*/ 9253032 h 10941375"/>
              <a:gd name="connsiteX8" fmla="*/ 688535 w 6905128"/>
              <a:gd name="connsiteY8" fmla="*/ 528132 h 10941375"/>
              <a:gd name="connsiteX0" fmla="*/ 688535 w 6882742"/>
              <a:gd name="connsiteY0" fmla="*/ 528132 h 10941732"/>
              <a:gd name="connsiteX1" fmla="*/ 5965385 w 6882742"/>
              <a:gd name="connsiteY1" fmla="*/ 1232982 h 10941732"/>
              <a:gd name="connsiteX2" fmla="*/ 5774885 w 6882742"/>
              <a:gd name="connsiteY2" fmla="*/ 3385632 h 10941732"/>
              <a:gd name="connsiteX3" fmla="*/ 3393206 w 6882742"/>
              <a:gd name="connsiteY3" fmla="*/ 3499932 h 10941732"/>
              <a:gd name="connsiteX4" fmla="*/ 3488885 w 6882742"/>
              <a:gd name="connsiteY4" fmla="*/ 5766882 h 10941732"/>
              <a:gd name="connsiteX5" fmla="*/ 5165285 w 6882742"/>
              <a:gd name="connsiteY5" fmla="*/ 7519482 h 10941732"/>
              <a:gd name="connsiteX6" fmla="*/ 6251135 w 6882742"/>
              <a:gd name="connsiteY6" fmla="*/ 10929432 h 10941732"/>
              <a:gd name="connsiteX7" fmla="*/ 669485 w 6882742"/>
              <a:gd name="connsiteY7" fmla="*/ 9253032 h 10941732"/>
              <a:gd name="connsiteX8" fmla="*/ 688535 w 6882742"/>
              <a:gd name="connsiteY8" fmla="*/ 528132 h 10941732"/>
              <a:gd name="connsiteX0" fmla="*/ 688535 w 6897024"/>
              <a:gd name="connsiteY0" fmla="*/ 528132 h 10941959"/>
              <a:gd name="connsiteX1" fmla="*/ 5965385 w 6897024"/>
              <a:gd name="connsiteY1" fmla="*/ 1232982 h 10941959"/>
              <a:gd name="connsiteX2" fmla="*/ 5774885 w 6897024"/>
              <a:gd name="connsiteY2" fmla="*/ 3385632 h 10941959"/>
              <a:gd name="connsiteX3" fmla="*/ 3393206 w 6897024"/>
              <a:gd name="connsiteY3" fmla="*/ 3499932 h 10941959"/>
              <a:gd name="connsiteX4" fmla="*/ 2936435 w 6897024"/>
              <a:gd name="connsiteY4" fmla="*/ 5443032 h 10941959"/>
              <a:gd name="connsiteX5" fmla="*/ 5165285 w 6897024"/>
              <a:gd name="connsiteY5" fmla="*/ 7519482 h 10941959"/>
              <a:gd name="connsiteX6" fmla="*/ 6251135 w 6897024"/>
              <a:gd name="connsiteY6" fmla="*/ 10929432 h 10941959"/>
              <a:gd name="connsiteX7" fmla="*/ 669485 w 6897024"/>
              <a:gd name="connsiteY7" fmla="*/ 9253032 h 10941959"/>
              <a:gd name="connsiteX8" fmla="*/ 688535 w 6897024"/>
              <a:gd name="connsiteY8" fmla="*/ 528132 h 10941959"/>
              <a:gd name="connsiteX0" fmla="*/ 636303 w 6844792"/>
              <a:gd name="connsiteY0" fmla="*/ 695778 h 11109605"/>
              <a:gd name="connsiteX1" fmla="*/ 5036331 w 6844792"/>
              <a:gd name="connsiteY1" fmla="*/ 874535 h 11109605"/>
              <a:gd name="connsiteX2" fmla="*/ 5722653 w 6844792"/>
              <a:gd name="connsiteY2" fmla="*/ 3553278 h 11109605"/>
              <a:gd name="connsiteX3" fmla="*/ 3340974 w 6844792"/>
              <a:gd name="connsiteY3" fmla="*/ 3667578 h 11109605"/>
              <a:gd name="connsiteX4" fmla="*/ 2884203 w 6844792"/>
              <a:gd name="connsiteY4" fmla="*/ 5610678 h 11109605"/>
              <a:gd name="connsiteX5" fmla="*/ 5113053 w 6844792"/>
              <a:gd name="connsiteY5" fmla="*/ 7687128 h 11109605"/>
              <a:gd name="connsiteX6" fmla="*/ 6198903 w 6844792"/>
              <a:gd name="connsiteY6" fmla="*/ 11097078 h 11109605"/>
              <a:gd name="connsiteX7" fmla="*/ 617253 w 6844792"/>
              <a:gd name="connsiteY7" fmla="*/ 9420678 h 11109605"/>
              <a:gd name="connsiteX8" fmla="*/ 636303 w 6844792"/>
              <a:gd name="connsiteY8" fmla="*/ 695778 h 11109605"/>
              <a:gd name="connsiteX0" fmla="*/ 636303 w 6844792"/>
              <a:gd name="connsiteY0" fmla="*/ 657634 h 11071461"/>
              <a:gd name="connsiteX1" fmla="*/ 5036331 w 6844792"/>
              <a:gd name="connsiteY1" fmla="*/ 836391 h 11071461"/>
              <a:gd name="connsiteX2" fmla="*/ 4920988 w 6844792"/>
              <a:gd name="connsiteY2" fmla="*/ 2563156 h 11071461"/>
              <a:gd name="connsiteX3" fmla="*/ 3340974 w 6844792"/>
              <a:gd name="connsiteY3" fmla="*/ 3629434 h 11071461"/>
              <a:gd name="connsiteX4" fmla="*/ 2884203 w 6844792"/>
              <a:gd name="connsiteY4" fmla="*/ 5572534 h 11071461"/>
              <a:gd name="connsiteX5" fmla="*/ 5113053 w 6844792"/>
              <a:gd name="connsiteY5" fmla="*/ 7648984 h 11071461"/>
              <a:gd name="connsiteX6" fmla="*/ 6198903 w 6844792"/>
              <a:gd name="connsiteY6" fmla="*/ 11058934 h 11071461"/>
              <a:gd name="connsiteX7" fmla="*/ 617253 w 6844792"/>
              <a:gd name="connsiteY7" fmla="*/ 9382534 h 11071461"/>
              <a:gd name="connsiteX8" fmla="*/ 636303 w 6844792"/>
              <a:gd name="connsiteY8" fmla="*/ 657634 h 11071461"/>
              <a:gd name="connsiteX0" fmla="*/ 636303 w 6844792"/>
              <a:gd name="connsiteY0" fmla="*/ 657634 h 11071461"/>
              <a:gd name="connsiteX1" fmla="*/ 5036331 w 6844792"/>
              <a:gd name="connsiteY1" fmla="*/ 836391 h 11071461"/>
              <a:gd name="connsiteX2" fmla="*/ 4920988 w 6844792"/>
              <a:gd name="connsiteY2" fmla="*/ 2563156 h 11071461"/>
              <a:gd name="connsiteX3" fmla="*/ 4255374 w 6844792"/>
              <a:gd name="connsiteY3" fmla="*/ 4658134 h 11071461"/>
              <a:gd name="connsiteX4" fmla="*/ 2884203 w 6844792"/>
              <a:gd name="connsiteY4" fmla="*/ 5572534 h 11071461"/>
              <a:gd name="connsiteX5" fmla="*/ 5113053 w 6844792"/>
              <a:gd name="connsiteY5" fmla="*/ 7648984 h 11071461"/>
              <a:gd name="connsiteX6" fmla="*/ 6198903 w 6844792"/>
              <a:gd name="connsiteY6" fmla="*/ 11058934 h 11071461"/>
              <a:gd name="connsiteX7" fmla="*/ 617253 w 6844792"/>
              <a:gd name="connsiteY7" fmla="*/ 9382534 h 11071461"/>
              <a:gd name="connsiteX8" fmla="*/ 636303 w 6844792"/>
              <a:gd name="connsiteY8" fmla="*/ 657634 h 11071461"/>
              <a:gd name="connsiteX0" fmla="*/ 636303 w 6794567"/>
              <a:gd name="connsiteY0" fmla="*/ 657634 h 11071407"/>
              <a:gd name="connsiteX1" fmla="*/ 5036331 w 6794567"/>
              <a:gd name="connsiteY1" fmla="*/ 836391 h 11071407"/>
              <a:gd name="connsiteX2" fmla="*/ 4920988 w 6794567"/>
              <a:gd name="connsiteY2" fmla="*/ 2563156 h 11071407"/>
              <a:gd name="connsiteX3" fmla="*/ 4255374 w 6794567"/>
              <a:gd name="connsiteY3" fmla="*/ 4658134 h 11071407"/>
              <a:gd name="connsiteX4" fmla="*/ 4922553 w 6794567"/>
              <a:gd name="connsiteY4" fmla="*/ 5648734 h 11071407"/>
              <a:gd name="connsiteX5" fmla="*/ 5113053 w 6794567"/>
              <a:gd name="connsiteY5" fmla="*/ 7648984 h 11071407"/>
              <a:gd name="connsiteX6" fmla="*/ 6198903 w 6794567"/>
              <a:gd name="connsiteY6" fmla="*/ 11058934 h 11071407"/>
              <a:gd name="connsiteX7" fmla="*/ 617253 w 6794567"/>
              <a:gd name="connsiteY7" fmla="*/ 9382534 h 11071407"/>
              <a:gd name="connsiteX8" fmla="*/ 636303 w 6794567"/>
              <a:gd name="connsiteY8" fmla="*/ 657634 h 11071407"/>
              <a:gd name="connsiteX0" fmla="*/ 636303 w 6794567"/>
              <a:gd name="connsiteY0" fmla="*/ 657634 h 11071407"/>
              <a:gd name="connsiteX1" fmla="*/ 5036331 w 6794567"/>
              <a:gd name="connsiteY1" fmla="*/ 836391 h 11071407"/>
              <a:gd name="connsiteX2" fmla="*/ 4920988 w 6794567"/>
              <a:gd name="connsiteY2" fmla="*/ 2563156 h 11071407"/>
              <a:gd name="connsiteX3" fmla="*/ 3969624 w 6794567"/>
              <a:gd name="connsiteY3" fmla="*/ 4010434 h 11071407"/>
              <a:gd name="connsiteX4" fmla="*/ 4922553 w 6794567"/>
              <a:gd name="connsiteY4" fmla="*/ 5648734 h 11071407"/>
              <a:gd name="connsiteX5" fmla="*/ 5113053 w 6794567"/>
              <a:gd name="connsiteY5" fmla="*/ 7648984 h 11071407"/>
              <a:gd name="connsiteX6" fmla="*/ 6198903 w 6794567"/>
              <a:gd name="connsiteY6" fmla="*/ 11058934 h 11071407"/>
              <a:gd name="connsiteX7" fmla="*/ 617253 w 6794567"/>
              <a:gd name="connsiteY7" fmla="*/ 9382534 h 11071407"/>
              <a:gd name="connsiteX8" fmla="*/ 636303 w 6794567"/>
              <a:gd name="connsiteY8" fmla="*/ 657634 h 11071407"/>
              <a:gd name="connsiteX0" fmla="*/ 636303 w 6682679"/>
              <a:gd name="connsiteY0" fmla="*/ 657634 h 11071245"/>
              <a:gd name="connsiteX1" fmla="*/ 5036331 w 6682679"/>
              <a:gd name="connsiteY1" fmla="*/ 836391 h 11071245"/>
              <a:gd name="connsiteX2" fmla="*/ 4920988 w 6682679"/>
              <a:gd name="connsiteY2" fmla="*/ 2563156 h 11071245"/>
              <a:gd name="connsiteX3" fmla="*/ 3969624 w 6682679"/>
              <a:gd name="connsiteY3" fmla="*/ 4010434 h 11071245"/>
              <a:gd name="connsiteX4" fmla="*/ 4922553 w 6682679"/>
              <a:gd name="connsiteY4" fmla="*/ 5648734 h 11071245"/>
              <a:gd name="connsiteX5" fmla="*/ 4217703 w 6682679"/>
              <a:gd name="connsiteY5" fmla="*/ 7610884 h 11071245"/>
              <a:gd name="connsiteX6" fmla="*/ 6198903 w 6682679"/>
              <a:gd name="connsiteY6" fmla="*/ 11058934 h 11071245"/>
              <a:gd name="connsiteX7" fmla="*/ 617253 w 6682679"/>
              <a:gd name="connsiteY7" fmla="*/ 9382534 h 11071245"/>
              <a:gd name="connsiteX8" fmla="*/ 636303 w 6682679"/>
              <a:gd name="connsiteY8" fmla="*/ 657634 h 11071245"/>
              <a:gd name="connsiteX0" fmla="*/ 636303 w 6695514"/>
              <a:gd name="connsiteY0" fmla="*/ 657634 h 11071528"/>
              <a:gd name="connsiteX1" fmla="*/ 5036331 w 6695514"/>
              <a:gd name="connsiteY1" fmla="*/ 836391 h 11071528"/>
              <a:gd name="connsiteX2" fmla="*/ 4920988 w 6695514"/>
              <a:gd name="connsiteY2" fmla="*/ 2563156 h 11071528"/>
              <a:gd name="connsiteX3" fmla="*/ 3969624 w 6695514"/>
              <a:gd name="connsiteY3" fmla="*/ 4010434 h 11071528"/>
              <a:gd name="connsiteX4" fmla="*/ 4122453 w 6695514"/>
              <a:gd name="connsiteY4" fmla="*/ 5248684 h 11071528"/>
              <a:gd name="connsiteX5" fmla="*/ 4217703 w 6695514"/>
              <a:gd name="connsiteY5" fmla="*/ 7610884 h 11071528"/>
              <a:gd name="connsiteX6" fmla="*/ 6198903 w 6695514"/>
              <a:gd name="connsiteY6" fmla="*/ 11058934 h 11071528"/>
              <a:gd name="connsiteX7" fmla="*/ 617253 w 6695514"/>
              <a:gd name="connsiteY7" fmla="*/ 9382534 h 11071528"/>
              <a:gd name="connsiteX8" fmla="*/ 636303 w 6695514"/>
              <a:gd name="connsiteY8" fmla="*/ 657634 h 11071528"/>
              <a:gd name="connsiteX0" fmla="*/ 636303 w 6691475"/>
              <a:gd name="connsiteY0" fmla="*/ 657634 h 11069378"/>
              <a:gd name="connsiteX1" fmla="*/ 5036331 w 6691475"/>
              <a:gd name="connsiteY1" fmla="*/ 836391 h 11069378"/>
              <a:gd name="connsiteX2" fmla="*/ 4920988 w 6691475"/>
              <a:gd name="connsiteY2" fmla="*/ 2563156 h 11069378"/>
              <a:gd name="connsiteX3" fmla="*/ 3969624 w 6691475"/>
              <a:gd name="connsiteY3" fmla="*/ 4010434 h 11069378"/>
              <a:gd name="connsiteX4" fmla="*/ 4122453 w 6691475"/>
              <a:gd name="connsiteY4" fmla="*/ 5248684 h 11069378"/>
              <a:gd name="connsiteX5" fmla="*/ 4179603 w 6691475"/>
              <a:gd name="connsiteY5" fmla="*/ 7020334 h 11069378"/>
              <a:gd name="connsiteX6" fmla="*/ 6198903 w 6691475"/>
              <a:gd name="connsiteY6" fmla="*/ 11058934 h 11069378"/>
              <a:gd name="connsiteX7" fmla="*/ 617253 w 6691475"/>
              <a:gd name="connsiteY7" fmla="*/ 9382534 h 11069378"/>
              <a:gd name="connsiteX8" fmla="*/ 636303 w 6691475"/>
              <a:gd name="connsiteY8" fmla="*/ 657634 h 11069378"/>
              <a:gd name="connsiteX0" fmla="*/ 639623 w 6694795"/>
              <a:gd name="connsiteY0" fmla="*/ 400747 h 10812491"/>
              <a:gd name="connsiteX1" fmla="*/ 5096801 w 6694795"/>
              <a:gd name="connsiteY1" fmla="*/ 1551054 h 10812491"/>
              <a:gd name="connsiteX2" fmla="*/ 4924308 w 6694795"/>
              <a:gd name="connsiteY2" fmla="*/ 2306269 h 10812491"/>
              <a:gd name="connsiteX3" fmla="*/ 3972944 w 6694795"/>
              <a:gd name="connsiteY3" fmla="*/ 3753547 h 10812491"/>
              <a:gd name="connsiteX4" fmla="*/ 4125773 w 6694795"/>
              <a:gd name="connsiteY4" fmla="*/ 4991797 h 10812491"/>
              <a:gd name="connsiteX5" fmla="*/ 4182923 w 6694795"/>
              <a:gd name="connsiteY5" fmla="*/ 6763447 h 10812491"/>
              <a:gd name="connsiteX6" fmla="*/ 6202223 w 6694795"/>
              <a:gd name="connsiteY6" fmla="*/ 10802047 h 10812491"/>
              <a:gd name="connsiteX7" fmla="*/ 620573 w 6694795"/>
              <a:gd name="connsiteY7" fmla="*/ 9125647 h 10812491"/>
              <a:gd name="connsiteX8" fmla="*/ 639623 w 6694795"/>
              <a:gd name="connsiteY8" fmla="*/ 400747 h 10812491"/>
              <a:gd name="connsiteX0" fmla="*/ 639623 w 6694795"/>
              <a:gd name="connsiteY0" fmla="*/ 414879 h 10826623"/>
              <a:gd name="connsiteX1" fmla="*/ 5096801 w 6694795"/>
              <a:gd name="connsiteY1" fmla="*/ 1565186 h 10826623"/>
              <a:gd name="connsiteX2" fmla="*/ 4733808 w 6694795"/>
              <a:gd name="connsiteY2" fmla="*/ 3006201 h 10826623"/>
              <a:gd name="connsiteX3" fmla="*/ 3972944 w 6694795"/>
              <a:gd name="connsiteY3" fmla="*/ 3767679 h 10826623"/>
              <a:gd name="connsiteX4" fmla="*/ 4125773 w 6694795"/>
              <a:gd name="connsiteY4" fmla="*/ 5005929 h 10826623"/>
              <a:gd name="connsiteX5" fmla="*/ 4182923 w 6694795"/>
              <a:gd name="connsiteY5" fmla="*/ 6777579 h 10826623"/>
              <a:gd name="connsiteX6" fmla="*/ 6202223 w 6694795"/>
              <a:gd name="connsiteY6" fmla="*/ 10816179 h 10826623"/>
              <a:gd name="connsiteX7" fmla="*/ 620573 w 6694795"/>
              <a:gd name="connsiteY7" fmla="*/ 9139779 h 10826623"/>
              <a:gd name="connsiteX8" fmla="*/ 639623 w 6694795"/>
              <a:gd name="connsiteY8" fmla="*/ 414879 h 10826623"/>
              <a:gd name="connsiteX0" fmla="*/ 639623 w 6702920"/>
              <a:gd name="connsiteY0" fmla="*/ 414879 h 10826538"/>
              <a:gd name="connsiteX1" fmla="*/ 5096801 w 6702920"/>
              <a:gd name="connsiteY1" fmla="*/ 1565186 h 10826538"/>
              <a:gd name="connsiteX2" fmla="*/ 4733808 w 6702920"/>
              <a:gd name="connsiteY2" fmla="*/ 3006201 h 10826538"/>
              <a:gd name="connsiteX3" fmla="*/ 3972944 w 6702920"/>
              <a:gd name="connsiteY3" fmla="*/ 3767679 h 10826538"/>
              <a:gd name="connsiteX4" fmla="*/ 3630473 w 6702920"/>
              <a:gd name="connsiteY4" fmla="*/ 5177379 h 10826538"/>
              <a:gd name="connsiteX5" fmla="*/ 4182923 w 6702920"/>
              <a:gd name="connsiteY5" fmla="*/ 6777579 h 10826538"/>
              <a:gd name="connsiteX6" fmla="*/ 6202223 w 6702920"/>
              <a:gd name="connsiteY6" fmla="*/ 10816179 h 10826538"/>
              <a:gd name="connsiteX7" fmla="*/ 620573 w 6702920"/>
              <a:gd name="connsiteY7" fmla="*/ 9139779 h 10826538"/>
              <a:gd name="connsiteX8" fmla="*/ 639623 w 6702920"/>
              <a:gd name="connsiteY8" fmla="*/ 414879 h 10826538"/>
              <a:gd name="connsiteX0" fmla="*/ 639623 w 6752797"/>
              <a:gd name="connsiteY0" fmla="*/ 414879 h 10824914"/>
              <a:gd name="connsiteX1" fmla="*/ 5096801 w 6752797"/>
              <a:gd name="connsiteY1" fmla="*/ 1565186 h 10824914"/>
              <a:gd name="connsiteX2" fmla="*/ 4733808 w 6752797"/>
              <a:gd name="connsiteY2" fmla="*/ 3006201 h 10824914"/>
              <a:gd name="connsiteX3" fmla="*/ 3972944 w 6752797"/>
              <a:gd name="connsiteY3" fmla="*/ 3767679 h 10824914"/>
              <a:gd name="connsiteX4" fmla="*/ 3630473 w 6752797"/>
              <a:gd name="connsiteY4" fmla="*/ 5177379 h 10824914"/>
              <a:gd name="connsiteX5" fmla="*/ 4602023 w 6752797"/>
              <a:gd name="connsiteY5" fmla="*/ 6129879 h 10824914"/>
              <a:gd name="connsiteX6" fmla="*/ 6202223 w 6752797"/>
              <a:gd name="connsiteY6" fmla="*/ 10816179 h 10824914"/>
              <a:gd name="connsiteX7" fmla="*/ 620573 w 6752797"/>
              <a:gd name="connsiteY7" fmla="*/ 9139779 h 10824914"/>
              <a:gd name="connsiteX8" fmla="*/ 639623 w 6752797"/>
              <a:gd name="connsiteY8" fmla="*/ 414879 h 10824914"/>
              <a:gd name="connsiteX0" fmla="*/ 481647 w 5198283"/>
              <a:gd name="connsiteY0" fmla="*/ 414879 h 9915077"/>
              <a:gd name="connsiteX1" fmla="*/ 4938825 w 5198283"/>
              <a:gd name="connsiteY1" fmla="*/ 1565186 h 9915077"/>
              <a:gd name="connsiteX2" fmla="*/ 4575832 w 5198283"/>
              <a:gd name="connsiteY2" fmla="*/ 3006201 h 9915077"/>
              <a:gd name="connsiteX3" fmla="*/ 3814968 w 5198283"/>
              <a:gd name="connsiteY3" fmla="*/ 3767679 h 9915077"/>
              <a:gd name="connsiteX4" fmla="*/ 3472497 w 5198283"/>
              <a:gd name="connsiteY4" fmla="*/ 5177379 h 9915077"/>
              <a:gd name="connsiteX5" fmla="*/ 4444047 w 5198283"/>
              <a:gd name="connsiteY5" fmla="*/ 6129879 h 9915077"/>
              <a:gd name="connsiteX6" fmla="*/ 3510597 w 5198283"/>
              <a:gd name="connsiteY6" fmla="*/ 9635079 h 9915077"/>
              <a:gd name="connsiteX7" fmla="*/ 462597 w 5198283"/>
              <a:gd name="connsiteY7" fmla="*/ 9139779 h 9915077"/>
              <a:gd name="connsiteX8" fmla="*/ 481647 w 5198283"/>
              <a:gd name="connsiteY8" fmla="*/ 414879 h 9915077"/>
              <a:gd name="connsiteX0" fmla="*/ 481647 w 5198283"/>
              <a:gd name="connsiteY0" fmla="*/ 414879 h 9915077"/>
              <a:gd name="connsiteX1" fmla="*/ 4938825 w 5198283"/>
              <a:gd name="connsiteY1" fmla="*/ 1565186 h 9915077"/>
              <a:gd name="connsiteX2" fmla="*/ 4575832 w 5198283"/>
              <a:gd name="connsiteY2" fmla="*/ 3006201 h 9915077"/>
              <a:gd name="connsiteX3" fmla="*/ 3814968 w 5198283"/>
              <a:gd name="connsiteY3" fmla="*/ 3767679 h 9915077"/>
              <a:gd name="connsiteX4" fmla="*/ 3472497 w 5198283"/>
              <a:gd name="connsiteY4" fmla="*/ 5177379 h 9915077"/>
              <a:gd name="connsiteX5" fmla="*/ 4444047 w 5198283"/>
              <a:gd name="connsiteY5" fmla="*/ 6510879 h 9915077"/>
              <a:gd name="connsiteX6" fmla="*/ 3510597 w 5198283"/>
              <a:gd name="connsiteY6" fmla="*/ 9635079 h 9915077"/>
              <a:gd name="connsiteX7" fmla="*/ 462597 w 5198283"/>
              <a:gd name="connsiteY7" fmla="*/ 9139779 h 9915077"/>
              <a:gd name="connsiteX8" fmla="*/ 481647 w 5198283"/>
              <a:gd name="connsiteY8" fmla="*/ 414879 h 9915077"/>
              <a:gd name="connsiteX0" fmla="*/ 481647 w 5184681"/>
              <a:gd name="connsiteY0" fmla="*/ 414879 h 9915077"/>
              <a:gd name="connsiteX1" fmla="*/ 4938825 w 5184681"/>
              <a:gd name="connsiteY1" fmla="*/ 1565186 h 9915077"/>
              <a:gd name="connsiteX2" fmla="*/ 4575832 w 5184681"/>
              <a:gd name="connsiteY2" fmla="*/ 3006201 h 9915077"/>
              <a:gd name="connsiteX3" fmla="*/ 4329318 w 5184681"/>
              <a:gd name="connsiteY3" fmla="*/ 4282029 h 9915077"/>
              <a:gd name="connsiteX4" fmla="*/ 3472497 w 5184681"/>
              <a:gd name="connsiteY4" fmla="*/ 5177379 h 9915077"/>
              <a:gd name="connsiteX5" fmla="*/ 4444047 w 5184681"/>
              <a:gd name="connsiteY5" fmla="*/ 6510879 h 9915077"/>
              <a:gd name="connsiteX6" fmla="*/ 3510597 w 5184681"/>
              <a:gd name="connsiteY6" fmla="*/ 9635079 h 9915077"/>
              <a:gd name="connsiteX7" fmla="*/ 462597 w 5184681"/>
              <a:gd name="connsiteY7" fmla="*/ 9139779 h 9915077"/>
              <a:gd name="connsiteX8" fmla="*/ 481647 w 5184681"/>
              <a:gd name="connsiteY8" fmla="*/ 414879 h 9915077"/>
              <a:gd name="connsiteX0" fmla="*/ 481647 w 5184681"/>
              <a:gd name="connsiteY0" fmla="*/ 414879 h 9915077"/>
              <a:gd name="connsiteX1" fmla="*/ 4938825 w 5184681"/>
              <a:gd name="connsiteY1" fmla="*/ 1565186 h 9915077"/>
              <a:gd name="connsiteX2" fmla="*/ 4575832 w 5184681"/>
              <a:gd name="connsiteY2" fmla="*/ 3006201 h 9915077"/>
              <a:gd name="connsiteX3" fmla="*/ 4329318 w 5184681"/>
              <a:gd name="connsiteY3" fmla="*/ 4282029 h 9915077"/>
              <a:gd name="connsiteX4" fmla="*/ 2685396 w 5184681"/>
              <a:gd name="connsiteY4" fmla="*/ 4572472 h 9915077"/>
              <a:gd name="connsiteX5" fmla="*/ 3472497 w 5184681"/>
              <a:gd name="connsiteY5" fmla="*/ 5177379 h 9915077"/>
              <a:gd name="connsiteX6" fmla="*/ 4444047 w 5184681"/>
              <a:gd name="connsiteY6" fmla="*/ 6510879 h 9915077"/>
              <a:gd name="connsiteX7" fmla="*/ 3510597 w 5184681"/>
              <a:gd name="connsiteY7" fmla="*/ 9635079 h 9915077"/>
              <a:gd name="connsiteX8" fmla="*/ 462597 w 5184681"/>
              <a:gd name="connsiteY8" fmla="*/ 9139779 h 9915077"/>
              <a:gd name="connsiteX9" fmla="*/ 481647 w 5184681"/>
              <a:gd name="connsiteY9" fmla="*/ 414879 h 9915077"/>
              <a:gd name="connsiteX0" fmla="*/ 481647 w 5184681"/>
              <a:gd name="connsiteY0" fmla="*/ 414879 h 9915077"/>
              <a:gd name="connsiteX1" fmla="*/ 4938825 w 5184681"/>
              <a:gd name="connsiteY1" fmla="*/ 1565186 h 9915077"/>
              <a:gd name="connsiteX2" fmla="*/ 4575832 w 5184681"/>
              <a:gd name="connsiteY2" fmla="*/ 3006201 h 9915077"/>
              <a:gd name="connsiteX3" fmla="*/ 4329318 w 5184681"/>
              <a:gd name="connsiteY3" fmla="*/ 4282029 h 9915077"/>
              <a:gd name="connsiteX4" fmla="*/ 2685396 w 5184681"/>
              <a:gd name="connsiteY4" fmla="*/ 4572472 h 9915077"/>
              <a:gd name="connsiteX5" fmla="*/ 3434397 w 5184681"/>
              <a:gd name="connsiteY5" fmla="*/ 5596479 h 9915077"/>
              <a:gd name="connsiteX6" fmla="*/ 4444047 w 5184681"/>
              <a:gd name="connsiteY6" fmla="*/ 6510879 h 9915077"/>
              <a:gd name="connsiteX7" fmla="*/ 3510597 w 5184681"/>
              <a:gd name="connsiteY7" fmla="*/ 9635079 h 9915077"/>
              <a:gd name="connsiteX8" fmla="*/ 462597 w 5184681"/>
              <a:gd name="connsiteY8" fmla="*/ 9139779 h 9915077"/>
              <a:gd name="connsiteX9" fmla="*/ 481647 w 5184681"/>
              <a:gd name="connsiteY9" fmla="*/ 414879 h 9915077"/>
              <a:gd name="connsiteX0" fmla="*/ 481647 w 5184681"/>
              <a:gd name="connsiteY0" fmla="*/ 414879 h 9915077"/>
              <a:gd name="connsiteX1" fmla="*/ 4938825 w 5184681"/>
              <a:gd name="connsiteY1" fmla="*/ 1565186 h 9915077"/>
              <a:gd name="connsiteX2" fmla="*/ 4575832 w 5184681"/>
              <a:gd name="connsiteY2" fmla="*/ 3006201 h 9915077"/>
              <a:gd name="connsiteX3" fmla="*/ 4329318 w 5184681"/>
              <a:gd name="connsiteY3" fmla="*/ 4282029 h 9915077"/>
              <a:gd name="connsiteX4" fmla="*/ 2685396 w 5184681"/>
              <a:gd name="connsiteY4" fmla="*/ 4572472 h 9915077"/>
              <a:gd name="connsiteX5" fmla="*/ 3434397 w 5184681"/>
              <a:gd name="connsiteY5" fmla="*/ 5596479 h 9915077"/>
              <a:gd name="connsiteX6" fmla="*/ 4482147 w 5184681"/>
              <a:gd name="connsiteY6" fmla="*/ 6968079 h 9915077"/>
              <a:gd name="connsiteX7" fmla="*/ 3510597 w 5184681"/>
              <a:gd name="connsiteY7" fmla="*/ 9635079 h 9915077"/>
              <a:gd name="connsiteX8" fmla="*/ 462597 w 5184681"/>
              <a:gd name="connsiteY8" fmla="*/ 9139779 h 9915077"/>
              <a:gd name="connsiteX9" fmla="*/ 481647 w 5184681"/>
              <a:gd name="connsiteY9" fmla="*/ 414879 h 9915077"/>
              <a:gd name="connsiteX0" fmla="*/ 481647 w 5353384"/>
              <a:gd name="connsiteY0" fmla="*/ 417725 h 9917923"/>
              <a:gd name="connsiteX1" fmla="*/ 4938825 w 5353384"/>
              <a:gd name="connsiteY1" fmla="*/ 1568032 h 9917923"/>
              <a:gd name="connsiteX2" fmla="*/ 5090182 w 5353384"/>
              <a:gd name="connsiteY2" fmla="*/ 3142397 h 9917923"/>
              <a:gd name="connsiteX3" fmla="*/ 4329318 w 5353384"/>
              <a:gd name="connsiteY3" fmla="*/ 4284875 h 9917923"/>
              <a:gd name="connsiteX4" fmla="*/ 2685396 w 5353384"/>
              <a:gd name="connsiteY4" fmla="*/ 4575318 h 9917923"/>
              <a:gd name="connsiteX5" fmla="*/ 3434397 w 5353384"/>
              <a:gd name="connsiteY5" fmla="*/ 5599325 h 9917923"/>
              <a:gd name="connsiteX6" fmla="*/ 4482147 w 5353384"/>
              <a:gd name="connsiteY6" fmla="*/ 6970925 h 9917923"/>
              <a:gd name="connsiteX7" fmla="*/ 3510597 w 5353384"/>
              <a:gd name="connsiteY7" fmla="*/ 9637925 h 9917923"/>
              <a:gd name="connsiteX8" fmla="*/ 462597 w 5353384"/>
              <a:gd name="connsiteY8" fmla="*/ 9142625 h 9917923"/>
              <a:gd name="connsiteX9" fmla="*/ 481647 w 5353384"/>
              <a:gd name="connsiteY9" fmla="*/ 417725 h 9917923"/>
              <a:gd name="connsiteX0" fmla="*/ 447554 w 5066990"/>
              <a:gd name="connsiteY0" fmla="*/ 394312 h 9894510"/>
              <a:gd name="connsiteX1" fmla="*/ 4390382 w 5066990"/>
              <a:gd name="connsiteY1" fmla="*/ 1658919 h 9894510"/>
              <a:gd name="connsiteX2" fmla="*/ 5056089 w 5066990"/>
              <a:gd name="connsiteY2" fmla="*/ 3118984 h 9894510"/>
              <a:gd name="connsiteX3" fmla="*/ 4295225 w 5066990"/>
              <a:gd name="connsiteY3" fmla="*/ 4261462 h 9894510"/>
              <a:gd name="connsiteX4" fmla="*/ 2651303 w 5066990"/>
              <a:gd name="connsiteY4" fmla="*/ 4551905 h 9894510"/>
              <a:gd name="connsiteX5" fmla="*/ 3400304 w 5066990"/>
              <a:gd name="connsiteY5" fmla="*/ 5575912 h 9894510"/>
              <a:gd name="connsiteX6" fmla="*/ 4448054 w 5066990"/>
              <a:gd name="connsiteY6" fmla="*/ 6947512 h 9894510"/>
              <a:gd name="connsiteX7" fmla="*/ 3476504 w 5066990"/>
              <a:gd name="connsiteY7" fmla="*/ 9614512 h 9894510"/>
              <a:gd name="connsiteX8" fmla="*/ 428504 w 5066990"/>
              <a:gd name="connsiteY8" fmla="*/ 9119212 h 9894510"/>
              <a:gd name="connsiteX9" fmla="*/ 447554 w 5066990"/>
              <a:gd name="connsiteY9" fmla="*/ 394312 h 9894510"/>
              <a:gd name="connsiteX0" fmla="*/ 447554 w 5066990"/>
              <a:gd name="connsiteY0" fmla="*/ 394312 h 9894510"/>
              <a:gd name="connsiteX1" fmla="*/ 4390382 w 5066990"/>
              <a:gd name="connsiteY1" fmla="*/ 1658919 h 9894510"/>
              <a:gd name="connsiteX2" fmla="*/ 5056089 w 5066990"/>
              <a:gd name="connsiteY2" fmla="*/ 3118984 h 9894510"/>
              <a:gd name="connsiteX3" fmla="*/ 4295225 w 5066990"/>
              <a:gd name="connsiteY3" fmla="*/ 4261462 h 9894510"/>
              <a:gd name="connsiteX4" fmla="*/ 3622853 w 5066990"/>
              <a:gd name="connsiteY4" fmla="*/ 4932905 h 9894510"/>
              <a:gd name="connsiteX5" fmla="*/ 3400304 w 5066990"/>
              <a:gd name="connsiteY5" fmla="*/ 5575912 h 9894510"/>
              <a:gd name="connsiteX6" fmla="*/ 4448054 w 5066990"/>
              <a:gd name="connsiteY6" fmla="*/ 6947512 h 9894510"/>
              <a:gd name="connsiteX7" fmla="*/ 3476504 w 5066990"/>
              <a:gd name="connsiteY7" fmla="*/ 9614512 h 9894510"/>
              <a:gd name="connsiteX8" fmla="*/ 428504 w 5066990"/>
              <a:gd name="connsiteY8" fmla="*/ 9119212 h 9894510"/>
              <a:gd name="connsiteX9" fmla="*/ 447554 w 5066990"/>
              <a:gd name="connsiteY9" fmla="*/ 394312 h 9894510"/>
              <a:gd name="connsiteX0" fmla="*/ 447554 w 5066990"/>
              <a:gd name="connsiteY0" fmla="*/ 394312 h 9894510"/>
              <a:gd name="connsiteX1" fmla="*/ 4390382 w 5066990"/>
              <a:gd name="connsiteY1" fmla="*/ 1658919 h 9894510"/>
              <a:gd name="connsiteX2" fmla="*/ 5056089 w 5066990"/>
              <a:gd name="connsiteY2" fmla="*/ 3118984 h 9894510"/>
              <a:gd name="connsiteX3" fmla="*/ 4295225 w 5066990"/>
              <a:gd name="connsiteY3" fmla="*/ 4261462 h 9894510"/>
              <a:gd name="connsiteX4" fmla="*/ 3622853 w 5066990"/>
              <a:gd name="connsiteY4" fmla="*/ 4932905 h 9894510"/>
              <a:gd name="connsiteX5" fmla="*/ 4009904 w 5066990"/>
              <a:gd name="connsiteY5" fmla="*/ 6318862 h 9894510"/>
              <a:gd name="connsiteX6" fmla="*/ 4448054 w 5066990"/>
              <a:gd name="connsiteY6" fmla="*/ 6947512 h 9894510"/>
              <a:gd name="connsiteX7" fmla="*/ 3476504 w 5066990"/>
              <a:gd name="connsiteY7" fmla="*/ 9614512 h 9894510"/>
              <a:gd name="connsiteX8" fmla="*/ 428504 w 5066990"/>
              <a:gd name="connsiteY8" fmla="*/ 9119212 h 9894510"/>
              <a:gd name="connsiteX9" fmla="*/ 447554 w 5066990"/>
              <a:gd name="connsiteY9" fmla="*/ 394312 h 9894510"/>
              <a:gd name="connsiteX0" fmla="*/ 447554 w 5101725"/>
              <a:gd name="connsiteY0" fmla="*/ 394312 h 9894510"/>
              <a:gd name="connsiteX1" fmla="*/ 4390382 w 5101725"/>
              <a:gd name="connsiteY1" fmla="*/ 1658919 h 9894510"/>
              <a:gd name="connsiteX2" fmla="*/ 5056089 w 5101725"/>
              <a:gd name="connsiteY2" fmla="*/ 3118984 h 9894510"/>
              <a:gd name="connsiteX3" fmla="*/ 4295225 w 5101725"/>
              <a:gd name="connsiteY3" fmla="*/ 4261462 h 9894510"/>
              <a:gd name="connsiteX4" fmla="*/ 3622853 w 5101725"/>
              <a:gd name="connsiteY4" fmla="*/ 4932905 h 9894510"/>
              <a:gd name="connsiteX5" fmla="*/ 4009904 w 5101725"/>
              <a:gd name="connsiteY5" fmla="*/ 6318862 h 9894510"/>
              <a:gd name="connsiteX6" fmla="*/ 5095754 w 5101725"/>
              <a:gd name="connsiteY6" fmla="*/ 9119212 h 9894510"/>
              <a:gd name="connsiteX7" fmla="*/ 3476504 w 5101725"/>
              <a:gd name="connsiteY7" fmla="*/ 9614512 h 9894510"/>
              <a:gd name="connsiteX8" fmla="*/ 428504 w 5101725"/>
              <a:gd name="connsiteY8" fmla="*/ 9119212 h 9894510"/>
              <a:gd name="connsiteX9" fmla="*/ 447554 w 5101725"/>
              <a:gd name="connsiteY9" fmla="*/ 394312 h 9894510"/>
              <a:gd name="connsiteX0" fmla="*/ 447554 w 5101526"/>
              <a:gd name="connsiteY0" fmla="*/ 394312 h 9894510"/>
              <a:gd name="connsiteX1" fmla="*/ 4390382 w 5101526"/>
              <a:gd name="connsiteY1" fmla="*/ 1658919 h 9894510"/>
              <a:gd name="connsiteX2" fmla="*/ 5056089 w 5101526"/>
              <a:gd name="connsiteY2" fmla="*/ 3118984 h 9894510"/>
              <a:gd name="connsiteX3" fmla="*/ 4295225 w 5101526"/>
              <a:gd name="connsiteY3" fmla="*/ 4261462 h 9894510"/>
              <a:gd name="connsiteX4" fmla="*/ 3832403 w 5101526"/>
              <a:gd name="connsiteY4" fmla="*/ 5218655 h 9894510"/>
              <a:gd name="connsiteX5" fmla="*/ 4009904 w 5101526"/>
              <a:gd name="connsiteY5" fmla="*/ 6318862 h 9894510"/>
              <a:gd name="connsiteX6" fmla="*/ 5095754 w 5101526"/>
              <a:gd name="connsiteY6" fmla="*/ 9119212 h 9894510"/>
              <a:gd name="connsiteX7" fmla="*/ 3476504 w 5101526"/>
              <a:gd name="connsiteY7" fmla="*/ 9614512 h 9894510"/>
              <a:gd name="connsiteX8" fmla="*/ 428504 w 5101526"/>
              <a:gd name="connsiteY8" fmla="*/ 9119212 h 9894510"/>
              <a:gd name="connsiteX9" fmla="*/ 447554 w 5101526"/>
              <a:gd name="connsiteY9" fmla="*/ 394312 h 9894510"/>
              <a:gd name="connsiteX0" fmla="*/ 447554 w 5101129"/>
              <a:gd name="connsiteY0" fmla="*/ 394312 h 9894510"/>
              <a:gd name="connsiteX1" fmla="*/ 4390382 w 5101129"/>
              <a:gd name="connsiteY1" fmla="*/ 1658919 h 9894510"/>
              <a:gd name="connsiteX2" fmla="*/ 5056089 w 5101129"/>
              <a:gd name="connsiteY2" fmla="*/ 3118984 h 9894510"/>
              <a:gd name="connsiteX3" fmla="*/ 4295225 w 5101129"/>
              <a:gd name="connsiteY3" fmla="*/ 4261462 h 9894510"/>
              <a:gd name="connsiteX4" fmla="*/ 4009904 w 5101129"/>
              <a:gd name="connsiteY4" fmla="*/ 6318862 h 9894510"/>
              <a:gd name="connsiteX5" fmla="*/ 5095754 w 5101129"/>
              <a:gd name="connsiteY5" fmla="*/ 9119212 h 9894510"/>
              <a:gd name="connsiteX6" fmla="*/ 3476504 w 5101129"/>
              <a:gd name="connsiteY6" fmla="*/ 9614512 h 9894510"/>
              <a:gd name="connsiteX7" fmla="*/ 428504 w 5101129"/>
              <a:gd name="connsiteY7" fmla="*/ 9119212 h 9894510"/>
              <a:gd name="connsiteX8" fmla="*/ 447554 w 5101129"/>
              <a:gd name="connsiteY8" fmla="*/ 394312 h 9894510"/>
              <a:gd name="connsiteX0" fmla="*/ 447554 w 5101334"/>
              <a:gd name="connsiteY0" fmla="*/ 394312 h 9894510"/>
              <a:gd name="connsiteX1" fmla="*/ 4390382 w 5101334"/>
              <a:gd name="connsiteY1" fmla="*/ 1658919 h 9894510"/>
              <a:gd name="connsiteX2" fmla="*/ 5056089 w 5101334"/>
              <a:gd name="connsiteY2" fmla="*/ 3118984 h 9894510"/>
              <a:gd name="connsiteX3" fmla="*/ 4047575 w 5101334"/>
              <a:gd name="connsiteY3" fmla="*/ 4566262 h 9894510"/>
              <a:gd name="connsiteX4" fmla="*/ 4009904 w 5101334"/>
              <a:gd name="connsiteY4" fmla="*/ 6318862 h 9894510"/>
              <a:gd name="connsiteX5" fmla="*/ 5095754 w 5101334"/>
              <a:gd name="connsiteY5" fmla="*/ 9119212 h 9894510"/>
              <a:gd name="connsiteX6" fmla="*/ 3476504 w 5101334"/>
              <a:gd name="connsiteY6" fmla="*/ 9614512 h 9894510"/>
              <a:gd name="connsiteX7" fmla="*/ 428504 w 5101334"/>
              <a:gd name="connsiteY7" fmla="*/ 9119212 h 9894510"/>
              <a:gd name="connsiteX8" fmla="*/ 447554 w 5101334"/>
              <a:gd name="connsiteY8" fmla="*/ 394312 h 9894510"/>
              <a:gd name="connsiteX0" fmla="*/ 480369 w 5352013"/>
              <a:gd name="connsiteY0" fmla="*/ 576404 h 10076602"/>
              <a:gd name="connsiteX1" fmla="*/ 4918497 w 5352013"/>
              <a:gd name="connsiteY1" fmla="*/ 1098061 h 10076602"/>
              <a:gd name="connsiteX2" fmla="*/ 5088904 w 5352013"/>
              <a:gd name="connsiteY2" fmla="*/ 3301076 h 10076602"/>
              <a:gd name="connsiteX3" fmla="*/ 4080390 w 5352013"/>
              <a:gd name="connsiteY3" fmla="*/ 4748354 h 10076602"/>
              <a:gd name="connsiteX4" fmla="*/ 4042719 w 5352013"/>
              <a:gd name="connsiteY4" fmla="*/ 6500954 h 10076602"/>
              <a:gd name="connsiteX5" fmla="*/ 5128569 w 5352013"/>
              <a:gd name="connsiteY5" fmla="*/ 9301304 h 10076602"/>
              <a:gd name="connsiteX6" fmla="*/ 3509319 w 5352013"/>
              <a:gd name="connsiteY6" fmla="*/ 9796604 h 10076602"/>
              <a:gd name="connsiteX7" fmla="*/ 461319 w 5352013"/>
              <a:gd name="connsiteY7" fmla="*/ 9301304 h 10076602"/>
              <a:gd name="connsiteX8" fmla="*/ 480369 w 5352013"/>
              <a:gd name="connsiteY8" fmla="*/ 576404 h 10076602"/>
              <a:gd name="connsiteX0" fmla="*/ 838216 w 5017371"/>
              <a:gd name="connsiteY0" fmla="*/ 1098898 h 9026575"/>
              <a:gd name="connsiteX1" fmla="*/ 4628644 w 5017371"/>
              <a:gd name="connsiteY1" fmla="*/ 153705 h 9026575"/>
              <a:gd name="connsiteX2" fmla="*/ 4799051 w 5017371"/>
              <a:gd name="connsiteY2" fmla="*/ 2356720 h 9026575"/>
              <a:gd name="connsiteX3" fmla="*/ 3790537 w 5017371"/>
              <a:gd name="connsiteY3" fmla="*/ 3803998 h 9026575"/>
              <a:gd name="connsiteX4" fmla="*/ 3752866 w 5017371"/>
              <a:gd name="connsiteY4" fmla="*/ 5556598 h 9026575"/>
              <a:gd name="connsiteX5" fmla="*/ 4838716 w 5017371"/>
              <a:gd name="connsiteY5" fmla="*/ 8356948 h 9026575"/>
              <a:gd name="connsiteX6" fmla="*/ 3219466 w 5017371"/>
              <a:gd name="connsiteY6" fmla="*/ 8852248 h 9026575"/>
              <a:gd name="connsiteX7" fmla="*/ 171466 w 5017371"/>
              <a:gd name="connsiteY7" fmla="*/ 8356948 h 9026575"/>
              <a:gd name="connsiteX8" fmla="*/ 838216 w 5017371"/>
              <a:gd name="connsiteY8" fmla="*/ 1098898 h 9026575"/>
              <a:gd name="connsiteX0" fmla="*/ 807249 w 4813329"/>
              <a:gd name="connsiteY0" fmla="*/ 748396 h 8676073"/>
              <a:gd name="connsiteX1" fmla="*/ 3435627 w 4813329"/>
              <a:gd name="connsiteY1" fmla="*/ 374703 h 8676073"/>
              <a:gd name="connsiteX2" fmla="*/ 4768084 w 4813329"/>
              <a:gd name="connsiteY2" fmla="*/ 2006218 h 8676073"/>
              <a:gd name="connsiteX3" fmla="*/ 3759570 w 4813329"/>
              <a:gd name="connsiteY3" fmla="*/ 3453496 h 8676073"/>
              <a:gd name="connsiteX4" fmla="*/ 3721899 w 4813329"/>
              <a:gd name="connsiteY4" fmla="*/ 5206096 h 8676073"/>
              <a:gd name="connsiteX5" fmla="*/ 4807749 w 4813329"/>
              <a:gd name="connsiteY5" fmla="*/ 8006446 h 8676073"/>
              <a:gd name="connsiteX6" fmla="*/ 3188499 w 4813329"/>
              <a:gd name="connsiteY6" fmla="*/ 8501746 h 8676073"/>
              <a:gd name="connsiteX7" fmla="*/ 140499 w 4813329"/>
              <a:gd name="connsiteY7" fmla="*/ 8006446 h 8676073"/>
              <a:gd name="connsiteX8" fmla="*/ 807249 w 4813329"/>
              <a:gd name="connsiteY8" fmla="*/ 748396 h 8676073"/>
              <a:gd name="connsiteX0" fmla="*/ 807249 w 4813329"/>
              <a:gd name="connsiteY0" fmla="*/ 738888 h 8666565"/>
              <a:gd name="connsiteX1" fmla="*/ 3435627 w 4813329"/>
              <a:gd name="connsiteY1" fmla="*/ 365195 h 8666565"/>
              <a:gd name="connsiteX2" fmla="*/ 3453634 w 4813329"/>
              <a:gd name="connsiteY2" fmla="*/ 1825260 h 8666565"/>
              <a:gd name="connsiteX3" fmla="*/ 3759570 w 4813329"/>
              <a:gd name="connsiteY3" fmla="*/ 3443988 h 8666565"/>
              <a:gd name="connsiteX4" fmla="*/ 3721899 w 4813329"/>
              <a:gd name="connsiteY4" fmla="*/ 5196588 h 8666565"/>
              <a:gd name="connsiteX5" fmla="*/ 4807749 w 4813329"/>
              <a:gd name="connsiteY5" fmla="*/ 7996938 h 8666565"/>
              <a:gd name="connsiteX6" fmla="*/ 3188499 w 4813329"/>
              <a:gd name="connsiteY6" fmla="*/ 8492238 h 8666565"/>
              <a:gd name="connsiteX7" fmla="*/ 140499 w 4813329"/>
              <a:gd name="connsiteY7" fmla="*/ 7996938 h 8666565"/>
              <a:gd name="connsiteX8" fmla="*/ 807249 w 4813329"/>
              <a:gd name="connsiteY8" fmla="*/ 738888 h 8666565"/>
              <a:gd name="connsiteX0" fmla="*/ 807249 w 4844363"/>
              <a:gd name="connsiteY0" fmla="*/ 738888 h 8666565"/>
              <a:gd name="connsiteX1" fmla="*/ 3435627 w 4844363"/>
              <a:gd name="connsiteY1" fmla="*/ 365195 h 8666565"/>
              <a:gd name="connsiteX2" fmla="*/ 3453634 w 4844363"/>
              <a:gd name="connsiteY2" fmla="*/ 1825260 h 8666565"/>
              <a:gd name="connsiteX3" fmla="*/ 3759570 w 4844363"/>
              <a:gd name="connsiteY3" fmla="*/ 3443988 h 8666565"/>
              <a:gd name="connsiteX4" fmla="*/ 4274349 w 4844363"/>
              <a:gd name="connsiteY4" fmla="*/ 4891788 h 8666565"/>
              <a:gd name="connsiteX5" fmla="*/ 4807749 w 4844363"/>
              <a:gd name="connsiteY5" fmla="*/ 7996938 h 8666565"/>
              <a:gd name="connsiteX6" fmla="*/ 3188499 w 4844363"/>
              <a:gd name="connsiteY6" fmla="*/ 8492238 h 8666565"/>
              <a:gd name="connsiteX7" fmla="*/ 140499 w 4844363"/>
              <a:gd name="connsiteY7" fmla="*/ 7996938 h 8666565"/>
              <a:gd name="connsiteX8" fmla="*/ 807249 w 4844363"/>
              <a:gd name="connsiteY8" fmla="*/ 738888 h 8666565"/>
              <a:gd name="connsiteX0" fmla="*/ 807249 w 4284825"/>
              <a:gd name="connsiteY0" fmla="*/ 738888 h 8666565"/>
              <a:gd name="connsiteX1" fmla="*/ 3435627 w 4284825"/>
              <a:gd name="connsiteY1" fmla="*/ 365195 h 8666565"/>
              <a:gd name="connsiteX2" fmla="*/ 3453634 w 4284825"/>
              <a:gd name="connsiteY2" fmla="*/ 1825260 h 8666565"/>
              <a:gd name="connsiteX3" fmla="*/ 3759570 w 4284825"/>
              <a:gd name="connsiteY3" fmla="*/ 3443988 h 8666565"/>
              <a:gd name="connsiteX4" fmla="*/ 4274349 w 4284825"/>
              <a:gd name="connsiteY4" fmla="*/ 4891788 h 8666565"/>
              <a:gd name="connsiteX5" fmla="*/ 3245649 w 4284825"/>
              <a:gd name="connsiteY5" fmla="*/ 6682488 h 8666565"/>
              <a:gd name="connsiteX6" fmla="*/ 3188499 w 4284825"/>
              <a:gd name="connsiteY6" fmla="*/ 8492238 h 8666565"/>
              <a:gd name="connsiteX7" fmla="*/ 140499 w 4284825"/>
              <a:gd name="connsiteY7" fmla="*/ 7996938 h 8666565"/>
              <a:gd name="connsiteX8" fmla="*/ 807249 w 4284825"/>
              <a:gd name="connsiteY8" fmla="*/ 738888 h 8666565"/>
              <a:gd name="connsiteX0" fmla="*/ 807249 w 4282277"/>
              <a:gd name="connsiteY0" fmla="*/ 738888 h 8666565"/>
              <a:gd name="connsiteX1" fmla="*/ 3435627 w 4282277"/>
              <a:gd name="connsiteY1" fmla="*/ 365195 h 8666565"/>
              <a:gd name="connsiteX2" fmla="*/ 3453634 w 4282277"/>
              <a:gd name="connsiteY2" fmla="*/ 1825260 h 8666565"/>
              <a:gd name="connsiteX3" fmla="*/ 3759570 w 4282277"/>
              <a:gd name="connsiteY3" fmla="*/ 3443988 h 8666565"/>
              <a:gd name="connsiteX4" fmla="*/ 4274349 w 4282277"/>
              <a:gd name="connsiteY4" fmla="*/ 4891788 h 8666565"/>
              <a:gd name="connsiteX5" fmla="*/ 3321849 w 4282277"/>
              <a:gd name="connsiteY5" fmla="*/ 6987288 h 8666565"/>
              <a:gd name="connsiteX6" fmla="*/ 3188499 w 4282277"/>
              <a:gd name="connsiteY6" fmla="*/ 8492238 h 8666565"/>
              <a:gd name="connsiteX7" fmla="*/ 140499 w 4282277"/>
              <a:gd name="connsiteY7" fmla="*/ 7996938 h 8666565"/>
              <a:gd name="connsiteX8" fmla="*/ 807249 w 4282277"/>
              <a:gd name="connsiteY8" fmla="*/ 738888 h 8666565"/>
              <a:gd name="connsiteX0" fmla="*/ 807249 w 4003562"/>
              <a:gd name="connsiteY0" fmla="*/ 738888 h 8666565"/>
              <a:gd name="connsiteX1" fmla="*/ 3435627 w 4003562"/>
              <a:gd name="connsiteY1" fmla="*/ 365195 h 8666565"/>
              <a:gd name="connsiteX2" fmla="*/ 3453634 w 4003562"/>
              <a:gd name="connsiteY2" fmla="*/ 1825260 h 8666565"/>
              <a:gd name="connsiteX3" fmla="*/ 3759570 w 4003562"/>
              <a:gd name="connsiteY3" fmla="*/ 3443988 h 8666565"/>
              <a:gd name="connsiteX4" fmla="*/ 3988599 w 4003562"/>
              <a:gd name="connsiteY4" fmla="*/ 4644138 h 8666565"/>
              <a:gd name="connsiteX5" fmla="*/ 3321849 w 4003562"/>
              <a:gd name="connsiteY5" fmla="*/ 6987288 h 8666565"/>
              <a:gd name="connsiteX6" fmla="*/ 3188499 w 4003562"/>
              <a:gd name="connsiteY6" fmla="*/ 8492238 h 8666565"/>
              <a:gd name="connsiteX7" fmla="*/ 140499 w 4003562"/>
              <a:gd name="connsiteY7" fmla="*/ 7996938 h 8666565"/>
              <a:gd name="connsiteX8" fmla="*/ 807249 w 4003562"/>
              <a:gd name="connsiteY8" fmla="*/ 738888 h 8666565"/>
              <a:gd name="connsiteX0" fmla="*/ 807249 w 3999569"/>
              <a:gd name="connsiteY0" fmla="*/ 738888 h 8666565"/>
              <a:gd name="connsiteX1" fmla="*/ 3435627 w 3999569"/>
              <a:gd name="connsiteY1" fmla="*/ 365195 h 8666565"/>
              <a:gd name="connsiteX2" fmla="*/ 3453634 w 3999569"/>
              <a:gd name="connsiteY2" fmla="*/ 1825260 h 8666565"/>
              <a:gd name="connsiteX3" fmla="*/ 2711820 w 3999569"/>
              <a:gd name="connsiteY3" fmla="*/ 3863088 h 8666565"/>
              <a:gd name="connsiteX4" fmla="*/ 3988599 w 3999569"/>
              <a:gd name="connsiteY4" fmla="*/ 4644138 h 8666565"/>
              <a:gd name="connsiteX5" fmla="*/ 3321849 w 3999569"/>
              <a:gd name="connsiteY5" fmla="*/ 6987288 h 8666565"/>
              <a:gd name="connsiteX6" fmla="*/ 3188499 w 3999569"/>
              <a:gd name="connsiteY6" fmla="*/ 8492238 h 8666565"/>
              <a:gd name="connsiteX7" fmla="*/ 140499 w 3999569"/>
              <a:gd name="connsiteY7" fmla="*/ 7996938 h 8666565"/>
              <a:gd name="connsiteX8" fmla="*/ 807249 w 3999569"/>
              <a:gd name="connsiteY8" fmla="*/ 738888 h 8666565"/>
              <a:gd name="connsiteX0" fmla="*/ 807249 w 4206946"/>
              <a:gd name="connsiteY0" fmla="*/ 738888 h 8666565"/>
              <a:gd name="connsiteX1" fmla="*/ 3435627 w 4206946"/>
              <a:gd name="connsiteY1" fmla="*/ 365195 h 8666565"/>
              <a:gd name="connsiteX2" fmla="*/ 3453634 w 4206946"/>
              <a:gd name="connsiteY2" fmla="*/ 1825260 h 8666565"/>
              <a:gd name="connsiteX3" fmla="*/ 2711820 w 4206946"/>
              <a:gd name="connsiteY3" fmla="*/ 3863088 h 8666565"/>
              <a:gd name="connsiteX4" fmla="*/ 4198149 w 4206946"/>
              <a:gd name="connsiteY4" fmla="*/ 5044188 h 8666565"/>
              <a:gd name="connsiteX5" fmla="*/ 3321849 w 4206946"/>
              <a:gd name="connsiteY5" fmla="*/ 6987288 h 8666565"/>
              <a:gd name="connsiteX6" fmla="*/ 3188499 w 4206946"/>
              <a:gd name="connsiteY6" fmla="*/ 8492238 h 8666565"/>
              <a:gd name="connsiteX7" fmla="*/ 140499 w 4206946"/>
              <a:gd name="connsiteY7" fmla="*/ 7996938 h 8666565"/>
              <a:gd name="connsiteX8" fmla="*/ 807249 w 4206946"/>
              <a:gd name="connsiteY8" fmla="*/ 738888 h 8666565"/>
              <a:gd name="connsiteX0" fmla="*/ 807249 w 4198690"/>
              <a:gd name="connsiteY0" fmla="*/ 738888 h 8666565"/>
              <a:gd name="connsiteX1" fmla="*/ 3435627 w 4198690"/>
              <a:gd name="connsiteY1" fmla="*/ 365195 h 8666565"/>
              <a:gd name="connsiteX2" fmla="*/ 3453634 w 4198690"/>
              <a:gd name="connsiteY2" fmla="*/ 1825260 h 8666565"/>
              <a:gd name="connsiteX3" fmla="*/ 2711820 w 4198690"/>
              <a:gd name="connsiteY3" fmla="*/ 3863088 h 8666565"/>
              <a:gd name="connsiteX4" fmla="*/ 3182448 w 4198690"/>
              <a:gd name="connsiteY4" fmla="*/ 3696331 h 8666565"/>
              <a:gd name="connsiteX5" fmla="*/ 4198149 w 4198690"/>
              <a:gd name="connsiteY5" fmla="*/ 5044188 h 8666565"/>
              <a:gd name="connsiteX6" fmla="*/ 3321849 w 4198690"/>
              <a:gd name="connsiteY6" fmla="*/ 6987288 h 8666565"/>
              <a:gd name="connsiteX7" fmla="*/ 3188499 w 4198690"/>
              <a:gd name="connsiteY7" fmla="*/ 8492238 h 8666565"/>
              <a:gd name="connsiteX8" fmla="*/ 140499 w 4198690"/>
              <a:gd name="connsiteY8" fmla="*/ 7996938 h 8666565"/>
              <a:gd name="connsiteX9" fmla="*/ 807249 w 4198690"/>
              <a:gd name="connsiteY9" fmla="*/ 738888 h 8666565"/>
              <a:gd name="connsiteX0" fmla="*/ 807249 w 4198690"/>
              <a:gd name="connsiteY0" fmla="*/ 738888 h 8666565"/>
              <a:gd name="connsiteX1" fmla="*/ 3435627 w 4198690"/>
              <a:gd name="connsiteY1" fmla="*/ 365195 h 8666565"/>
              <a:gd name="connsiteX2" fmla="*/ 3453634 w 4198690"/>
              <a:gd name="connsiteY2" fmla="*/ 1825260 h 8666565"/>
              <a:gd name="connsiteX3" fmla="*/ 2711820 w 4198690"/>
              <a:gd name="connsiteY3" fmla="*/ 3863088 h 8666565"/>
              <a:gd name="connsiteX4" fmla="*/ 3182448 w 4198690"/>
              <a:gd name="connsiteY4" fmla="*/ 3696331 h 8666565"/>
              <a:gd name="connsiteX5" fmla="*/ 4198149 w 4198690"/>
              <a:gd name="connsiteY5" fmla="*/ 5044188 h 8666565"/>
              <a:gd name="connsiteX6" fmla="*/ 3321849 w 4198690"/>
              <a:gd name="connsiteY6" fmla="*/ 6987288 h 8666565"/>
              <a:gd name="connsiteX7" fmla="*/ 3188499 w 4198690"/>
              <a:gd name="connsiteY7" fmla="*/ 8492238 h 8666565"/>
              <a:gd name="connsiteX8" fmla="*/ 140499 w 4198690"/>
              <a:gd name="connsiteY8" fmla="*/ 7996938 h 8666565"/>
              <a:gd name="connsiteX9" fmla="*/ 807249 w 4198690"/>
              <a:gd name="connsiteY9" fmla="*/ 738888 h 8666565"/>
              <a:gd name="connsiteX0" fmla="*/ 807249 w 4206946"/>
              <a:gd name="connsiteY0" fmla="*/ 738888 h 8666565"/>
              <a:gd name="connsiteX1" fmla="*/ 3435627 w 4206946"/>
              <a:gd name="connsiteY1" fmla="*/ 365195 h 8666565"/>
              <a:gd name="connsiteX2" fmla="*/ 3453634 w 4206946"/>
              <a:gd name="connsiteY2" fmla="*/ 1825260 h 8666565"/>
              <a:gd name="connsiteX3" fmla="*/ 2711820 w 4206946"/>
              <a:gd name="connsiteY3" fmla="*/ 3863088 h 8666565"/>
              <a:gd name="connsiteX4" fmla="*/ 4198149 w 4206946"/>
              <a:gd name="connsiteY4" fmla="*/ 5044188 h 8666565"/>
              <a:gd name="connsiteX5" fmla="*/ 3321849 w 4206946"/>
              <a:gd name="connsiteY5" fmla="*/ 6987288 h 8666565"/>
              <a:gd name="connsiteX6" fmla="*/ 3188499 w 4206946"/>
              <a:gd name="connsiteY6" fmla="*/ 8492238 h 8666565"/>
              <a:gd name="connsiteX7" fmla="*/ 140499 w 4206946"/>
              <a:gd name="connsiteY7" fmla="*/ 7996938 h 8666565"/>
              <a:gd name="connsiteX8" fmla="*/ 807249 w 4206946"/>
              <a:gd name="connsiteY8" fmla="*/ 738888 h 8666565"/>
              <a:gd name="connsiteX0" fmla="*/ 807249 w 4198648"/>
              <a:gd name="connsiteY0" fmla="*/ 738888 h 8666565"/>
              <a:gd name="connsiteX1" fmla="*/ 3435627 w 4198648"/>
              <a:gd name="connsiteY1" fmla="*/ 365195 h 8666565"/>
              <a:gd name="connsiteX2" fmla="*/ 3453634 w 4198648"/>
              <a:gd name="connsiteY2" fmla="*/ 1825260 h 8666565"/>
              <a:gd name="connsiteX3" fmla="*/ 3188070 w 4198648"/>
              <a:gd name="connsiteY3" fmla="*/ 3196338 h 8666565"/>
              <a:gd name="connsiteX4" fmla="*/ 4198149 w 4198648"/>
              <a:gd name="connsiteY4" fmla="*/ 5044188 h 8666565"/>
              <a:gd name="connsiteX5" fmla="*/ 3321849 w 4198648"/>
              <a:gd name="connsiteY5" fmla="*/ 6987288 h 8666565"/>
              <a:gd name="connsiteX6" fmla="*/ 3188499 w 4198648"/>
              <a:gd name="connsiteY6" fmla="*/ 8492238 h 8666565"/>
              <a:gd name="connsiteX7" fmla="*/ 140499 w 4198648"/>
              <a:gd name="connsiteY7" fmla="*/ 7996938 h 8666565"/>
              <a:gd name="connsiteX8" fmla="*/ 807249 w 4198648"/>
              <a:gd name="connsiteY8" fmla="*/ 738888 h 8666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98648" h="8666565">
                <a:moveTo>
                  <a:pt x="807249" y="738888"/>
                </a:moveTo>
                <a:cubicBezTo>
                  <a:pt x="1356437" y="-533069"/>
                  <a:pt x="2994563" y="184133"/>
                  <a:pt x="3435627" y="365195"/>
                </a:cubicBezTo>
                <a:cubicBezTo>
                  <a:pt x="3876691" y="546257"/>
                  <a:pt x="3494893" y="1353403"/>
                  <a:pt x="3453634" y="1825260"/>
                </a:cubicBezTo>
                <a:cubicBezTo>
                  <a:pt x="3412375" y="2297117"/>
                  <a:pt x="3063984" y="2659850"/>
                  <a:pt x="3188070" y="3196338"/>
                </a:cubicBezTo>
                <a:cubicBezTo>
                  <a:pt x="3312156" y="3732826"/>
                  <a:pt x="4175853" y="4412363"/>
                  <a:pt x="4198149" y="5044188"/>
                </a:cubicBezTo>
                <a:cubicBezTo>
                  <a:pt x="4220445" y="5676013"/>
                  <a:pt x="3490124" y="6412613"/>
                  <a:pt x="3321849" y="6987288"/>
                </a:cubicBezTo>
                <a:cubicBezTo>
                  <a:pt x="3153574" y="7561963"/>
                  <a:pt x="4931574" y="8711313"/>
                  <a:pt x="3188499" y="8492238"/>
                </a:cubicBezTo>
                <a:cubicBezTo>
                  <a:pt x="1445424" y="8273163"/>
                  <a:pt x="537374" y="9289163"/>
                  <a:pt x="140499" y="7996938"/>
                </a:cubicBezTo>
                <a:cubicBezTo>
                  <a:pt x="-256376" y="6704713"/>
                  <a:pt x="258061" y="2010845"/>
                  <a:pt x="807249" y="738888"/>
                </a:cubicBezTo>
                <a:close/>
              </a:path>
            </a:pathLst>
          </a:cu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รูปแบบอิสระ 5"/>
          <p:cNvSpPr/>
          <p:nvPr/>
        </p:nvSpPr>
        <p:spPr>
          <a:xfrm>
            <a:off x="-1099805" y="738259"/>
            <a:ext cx="5241245" cy="7559696"/>
          </a:xfrm>
          <a:custGeom>
            <a:avLst/>
            <a:gdLst>
              <a:gd name="connsiteX0" fmla="*/ 730910 w 10741747"/>
              <a:gd name="connsiteY0" fmla="*/ 235169 h 5729513"/>
              <a:gd name="connsiteX1" fmla="*/ 826160 w 10741747"/>
              <a:gd name="connsiteY1" fmla="*/ 235169 h 5729513"/>
              <a:gd name="connsiteX2" fmla="*/ 1588160 w 10741747"/>
              <a:gd name="connsiteY2" fmla="*/ 1073369 h 5729513"/>
              <a:gd name="connsiteX3" fmla="*/ 2731160 w 10741747"/>
              <a:gd name="connsiteY3" fmla="*/ 2806919 h 5729513"/>
              <a:gd name="connsiteX4" fmla="*/ 6617360 w 10741747"/>
              <a:gd name="connsiteY4" fmla="*/ 2730719 h 5729513"/>
              <a:gd name="connsiteX5" fmla="*/ 10732160 w 10741747"/>
              <a:gd name="connsiteY5" fmla="*/ 4254719 h 5729513"/>
              <a:gd name="connsiteX6" fmla="*/ 5417210 w 10741747"/>
              <a:gd name="connsiteY6" fmla="*/ 5702519 h 5729513"/>
              <a:gd name="connsiteX7" fmla="*/ 273710 w 10741747"/>
              <a:gd name="connsiteY7" fmla="*/ 2940269 h 5729513"/>
              <a:gd name="connsiteX8" fmla="*/ 730910 w 10741747"/>
              <a:gd name="connsiteY8" fmla="*/ 235169 h 5729513"/>
              <a:gd name="connsiteX0" fmla="*/ 276732 w 10954319"/>
              <a:gd name="connsiteY0" fmla="*/ 857269 h 5494363"/>
              <a:gd name="connsiteX1" fmla="*/ 1038732 w 10954319"/>
              <a:gd name="connsiteY1" fmla="*/ 19 h 5494363"/>
              <a:gd name="connsiteX2" fmla="*/ 1800732 w 10954319"/>
              <a:gd name="connsiteY2" fmla="*/ 838219 h 5494363"/>
              <a:gd name="connsiteX3" fmla="*/ 2943732 w 10954319"/>
              <a:gd name="connsiteY3" fmla="*/ 2571769 h 5494363"/>
              <a:gd name="connsiteX4" fmla="*/ 6829932 w 10954319"/>
              <a:gd name="connsiteY4" fmla="*/ 2495569 h 5494363"/>
              <a:gd name="connsiteX5" fmla="*/ 10944732 w 10954319"/>
              <a:gd name="connsiteY5" fmla="*/ 4019569 h 5494363"/>
              <a:gd name="connsiteX6" fmla="*/ 5629782 w 10954319"/>
              <a:gd name="connsiteY6" fmla="*/ 5467369 h 5494363"/>
              <a:gd name="connsiteX7" fmla="*/ 486282 w 10954319"/>
              <a:gd name="connsiteY7" fmla="*/ 2705119 h 5494363"/>
              <a:gd name="connsiteX8" fmla="*/ 276732 w 10954319"/>
              <a:gd name="connsiteY8" fmla="*/ 857269 h 5494363"/>
              <a:gd name="connsiteX0" fmla="*/ 276732 w 10953907"/>
              <a:gd name="connsiteY0" fmla="*/ 857267 h 5494361"/>
              <a:gd name="connsiteX1" fmla="*/ 1038732 w 10953907"/>
              <a:gd name="connsiteY1" fmla="*/ 17 h 5494361"/>
              <a:gd name="connsiteX2" fmla="*/ 1800732 w 10953907"/>
              <a:gd name="connsiteY2" fmla="*/ 838217 h 5494361"/>
              <a:gd name="connsiteX3" fmla="*/ 3800982 w 10953907"/>
              <a:gd name="connsiteY3" fmla="*/ 2266967 h 5494361"/>
              <a:gd name="connsiteX4" fmla="*/ 6829932 w 10953907"/>
              <a:gd name="connsiteY4" fmla="*/ 2495567 h 5494361"/>
              <a:gd name="connsiteX5" fmla="*/ 10944732 w 10953907"/>
              <a:gd name="connsiteY5" fmla="*/ 4019567 h 5494361"/>
              <a:gd name="connsiteX6" fmla="*/ 5629782 w 10953907"/>
              <a:gd name="connsiteY6" fmla="*/ 5467367 h 5494361"/>
              <a:gd name="connsiteX7" fmla="*/ 486282 w 10953907"/>
              <a:gd name="connsiteY7" fmla="*/ 2705117 h 5494361"/>
              <a:gd name="connsiteX8" fmla="*/ 276732 w 10953907"/>
              <a:gd name="connsiteY8" fmla="*/ 857267 h 5494361"/>
              <a:gd name="connsiteX0" fmla="*/ 276732 w 10953907"/>
              <a:gd name="connsiteY0" fmla="*/ 867691 h 5504785"/>
              <a:gd name="connsiteX1" fmla="*/ 1038732 w 10953907"/>
              <a:gd name="connsiteY1" fmla="*/ 10441 h 5504785"/>
              <a:gd name="connsiteX2" fmla="*/ 2696082 w 10953907"/>
              <a:gd name="connsiteY2" fmla="*/ 1401091 h 5504785"/>
              <a:gd name="connsiteX3" fmla="*/ 3800982 w 10953907"/>
              <a:gd name="connsiteY3" fmla="*/ 2277391 h 5504785"/>
              <a:gd name="connsiteX4" fmla="*/ 6829932 w 10953907"/>
              <a:gd name="connsiteY4" fmla="*/ 2505991 h 5504785"/>
              <a:gd name="connsiteX5" fmla="*/ 10944732 w 10953907"/>
              <a:gd name="connsiteY5" fmla="*/ 4029991 h 5504785"/>
              <a:gd name="connsiteX6" fmla="*/ 5629782 w 10953907"/>
              <a:gd name="connsiteY6" fmla="*/ 5477791 h 5504785"/>
              <a:gd name="connsiteX7" fmla="*/ 486282 w 10953907"/>
              <a:gd name="connsiteY7" fmla="*/ 2715541 h 5504785"/>
              <a:gd name="connsiteX8" fmla="*/ 276732 w 10953907"/>
              <a:gd name="connsiteY8" fmla="*/ 867691 h 5504785"/>
              <a:gd name="connsiteX0" fmla="*/ 16891 w 11722766"/>
              <a:gd name="connsiteY0" fmla="*/ 885793 h 5503837"/>
              <a:gd name="connsiteX1" fmla="*/ 1807591 w 11722766"/>
              <a:gd name="connsiteY1" fmla="*/ 9493 h 5503837"/>
              <a:gd name="connsiteX2" fmla="*/ 3464941 w 11722766"/>
              <a:gd name="connsiteY2" fmla="*/ 1400143 h 5503837"/>
              <a:gd name="connsiteX3" fmla="*/ 4569841 w 11722766"/>
              <a:gd name="connsiteY3" fmla="*/ 2276443 h 5503837"/>
              <a:gd name="connsiteX4" fmla="*/ 7598791 w 11722766"/>
              <a:gd name="connsiteY4" fmla="*/ 2505043 h 5503837"/>
              <a:gd name="connsiteX5" fmla="*/ 11713591 w 11722766"/>
              <a:gd name="connsiteY5" fmla="*/ 4029043 h 5503837"/>
              <a:gd name="connsiteX6" fmla="*/ 6398641 w 11722766"/>
              <a:gd name="connsiteY6" fmla="*/ 5476843 h 5503837"/>
              <a:gd name="connsiteX7" fmla="*/ 1255141 w 11722766"/>
              <a:gd name="connsiteY7" fmla="*/ 2714593 h 5503837"/>
              <a:gd name="connsiteX8" fmla="*/ 16891 w 11722766"/>
              <a:gd name="connsiteY8" fmla="*/ 885793 h 5503837"/>
              <a:gd name="connsiteX0" fmla="*/ 102307 w 11808182"/>
              <a:gd name="connsiteY0" fmla="*/ 889679 h 5507723"/>
              <a:gd name="connsiteX1" fmla="*/ 1893007 w 11808182"/>
              <a:gd name="connsiteY1" fmla="*/ 13379 h 5507723"/>
              <a:gd name="connsiteX2" fmla="*/ 3550357 w 11808182"/>
              <a:gd name="connsiteY2" fmla="*/ 1404029 h 5507723"/>
              <a:gd name="connsiteX3" fmla="*/ 4655257 w 11808182"/>
              <a:gd name="connsiteY3" fmla="*/ 2280329 h 5507723"/>
              <a:gd name="connsiteX4" fmla="*/ 7684207 w 11808182"/>
              <a:gd name="connsiteY4" fmla="*/ 2508929 h 5507723"/>
              <a:gd name="connsiteX5" fmla="*/ 11799007 w 11808182"/>
              <a:gd name="connsiteY5" fmla="*/ 4032929 h 5507723"/>
              <a:gd name="connsiteX6" fmla="*/ 6484057 w 11808182"/>
              <a:gd name="connsiteY6" fmla="*/ 5480729 h 5507723"/>
              <a:gd name="connsiteX7" fmla="*/ 902407 w 11808182"/>
              <a:gd name="connsiteY7" fmla="*/ 3804329 h 5507723"/>
              <a:gd name="connsiteX8" fmla="*/ 102307 w 11808182"/>
              <a:gd name="connsiteY8" fmla="*/ 889679 h 5507723"/>
              <a:gd name="connsiteX0" fmla="*/ 102307 w 11807811"/>
              <a:gd name="connsiteY0" fmla="*/ 889679 h 5507723"/>
              <a:gd name="connsiteX1" fmla="*/ 1893007 w 11807811"/>
              <a:gd name="connsiteY1" fmla="*/ 13379 h 5507723"/>
              <a:gd name="connsiteX2" fmla="*/ 3550357 w 11807811"/>
              <a:gd name="connsiteY2" fmla="*/ 1404029 h 5507723"/>
              <a:gd name="connsiteX3" fmla="*/ 5493457 w 11807811"/>
              <a:gd name="connsiteY3" fmla="*/ 2185079 h 5507723"/>
              <a:gd name="connsiteX4" fmla="*/ 7684207 w 11807811"/>
              <a:gd name="connsiteY4" fmla="*/ 2508929 h 5507723"/>
              <a:gd name="connsiteX5" fmla="*/ 11799007 w 11807811"/>
              <a:gd name="connsiteY5" fmla="*/ 4032929 h 5507723"/>
              <a:gd name="connsiteX6" fmla="*/ 6484057 w 11807811"/>
              <a:gd name="connsiteY6" fmla="*/ 5480729 h 5507723"/>
              <a:gd name="connsiteX7" fmla="*/ 902407 w 11807811"/>
              <a:gd name="connsiteY7" fmla="*/ 3804329 h 5507723"/>
              <a:gd name="connsiteX8" fmla="*/ 102307 w 11807811"/>
              <a:gd name="connsiteY8" fmla="*/ 889679 h 5507723"/>
              <a:gd name="connsiteX0" fmla="*/ 102307 w 11835105"/>
              <a:gd name="connsiteY0" fmla="*/ 889679 h 5510568"/>
              <a:gd name="connsiteX1" fmla="*/ 1893007 w 11835105"/>
              <a:gd name="connsiteY1" fmla="*/ 13379 h 5510568"/>
              <a:gd name="connsiteX2" fmla="*/ 3550357 w 11835105"/>
              <a:gd name="connsiteY2" fmla="*/ 1404029 h 5510568"/>
              <a:gd name="connsiteX3" fmla="*/ 5493457 w 11835105"/>
              <a:gd name="connsiteY3" fmla="*/ 2185079 h 5510568"/>
              <a:gd name="connsiteX4" fmla="*/ 8655757 w 11835105"/>
              <a:gd name="connsiteY4" fmla="*/ 1708829 h 5510568"/>
              <a:gd name="connsiteX5" fmla="*/ 11799007 w 11835105"/>
              <a:gd name="connsiteY5" fmla="*/ 4032929 h 5510568"/>
              <a:gd name="connsiteX6" fmla="*/ 6484057 w 11835105"/>
              <a:gd name="connsiteY6" fmla="*/ 5480729 h 5510568"/>
              <a:gd name="connsiteX7" fmla="*/ 902407 w 11835105"/>
              <a:gd name="connsiteY7" fmla="*/ 3804329 h 5510568"/>
              <a:gd name="connsiteX8" fmla="*/ 102307 w 11835105"/>
              <a:gd name="connsiteY8" fmla="*/ 889679 h 5510568"/>
              <a:gd name="connsiteX0" fmla="*/ 102307 w 11835024"/>
              <a:gd name="connsiteY0" fmla="*/ 889679 h 5510568"/>
              <a:gd name="connsiteX1" fmla="*/ 1893007 w 11835024"/>
              <a:gd name="connsiteY1" fmla="*/ 13379 h 5510568"/>
              <a:gd name="connsiteX2" fmla="*/ 3550357 w 11835024"/>
              <a:gd name="connsiteY2" fmla="*/ 1404029 h 5510568"/>
              <a:gd name="connsiteX3" fmla="*/ 5531557 w 11835024"/>
              <a:gd name="connsiteY3" fmla="*/ 1880279 h 5510568"/>
              <a:gd name="connsiteX4" fmla="*/ 8655757 w 11835024"/>
              <a:gd name="connsiteY4" fmla="*/ 1708829 h 5510568"/>
              <a:gd name="connsiteX5" fmla="*/ 11799007 w 11835024"/>
              <a:gd name="connsiteY5" fmla="*/ 4032929 h 5510568"/>
              <a:gd name="connsiteX6" fmla="*/ 6484057 w 11835024"/>
              <a:gd name="connsiteY6" fmla="*/ 5480729 h 5510568"/>
              <a:gd name="connsiteX7" fmla="*/ 902407 w 11835024"/>
              <a:gd name="connsiteY7" fmla="*/ 3804329 h 5510568"/>
              <a:gd name="connsiteX8" fmla="*/ 102307 w 11835024"/>
              <a:gd name="connsiteY8" fmla="*/ 889679 h 5510568"/>
              <a:gd name="connsiteX0" fmla="*/ 102307 w 11835024"/>
              <a:gd name="connsiteY0" fmla="*/ 878749 h 5499638"/>
              <a:gd name="connsiteX1" fmla="*/ 1893007 w 11835024"/>
              <a:gd name="connsiteY1" fmla="*/ 2449 h 5499638"/>
              <a:gd name="connsiteX2" fmla="*/ 3855157 w 11835024"/>
              <a:gd name="connsiteY2" fmla="*/ 1069249 h 5499638"/>
              <a:gd name="connsiteX3" fmla="*/ 5531557 w 11835024"/>
              <a:gd name="connsiteY3" fmla="*/ 1869349 h 5499638"/>
              <a:gd name="connsiteX4" fmla="*/ 8655757 w 11835024"/>
              <a:gd name="connsiteY4" fmla="*/ 1697899 h 5499638"/>
              <a:gd name="connsiteX5" fmla="*/ 11799007 w 11835024"/>
              <a:gd name="connsiteY5" fmla="*/ 4021999 h 5499638"/>
              <a:gd name="connsiteX6" fmla="*/ 6484057 w 11835024"/>
              <a:gd name="connsiteY6" fmla="*/ 5469799 h 5499638"/>
              <a:gd name="connsiteX7" fmla="*/ 902407 w 11835024"/>
              <a:gd name="connsiteY7" fmla="*/ 3793399 h 5499638"/>
              <a:gd name="connsiteX8" fmla="*/ 102307 w 11835024"/>
              <a:gd name="connsiteY8" fmla="*/ 878749 h 5499638"/>
              <a:gd name="connsiteX0" fmla="*/ 102307 w 11879041"/>
              <a:gd name="connsiteY0" fmla="*/ 878749 h 5500168"/>
              <a:gd name="connsiteX1" fmla="*/ 1893007 w 11879041"/>
              <a:gd name="connsiteY1" fmla="*/ 2449 h 5500168"/>
              <a:gd name="connsiteX2" fmla="*/ 3855157 w 11879041"/>
              <a:gd name="connsiteY2" fmla="*/ 1069249 h 5500168"/>
              <a:gd name="connsiteX3" fmla="*/ 5531557 w 11879041"/>
              <a:gd name="connsiteY3" fmla="*/ 1869349 h 5500168"/>
              <a:gd name="connsiteX4" fmla="*/ 9398707 w 11879041"/>
              <a:gd name="connsiteY4" fmla="*/ 1564549 h 5500168"/>
              <a:gd name="connsiteX5" fmla="*/ 11799007 w 11879041"/>
              <a:gd name="connsiteY5" fmla="*/ 4021999 h 5500168"/>
              <a:gd name="connsiteX6" fmla="*/ 6484057 w 11879041"/>
              <a:gd name="connsiteY6" fmla="*/ 5469799 h 5500168"/>
              <a:gd name="connsiteX7" fmla="*/ 902407 w 11879041"/>
              <a:gd name="connsiteY7" fmla="*/ 3793399 h 5500168"/>
              <a:gd name="connsiteX8" fmla="*/ 102307 w 11879041"/>
              <a:gd name="connsiteY8" fmla="*/ 878749 h 5500168"/>
              <a:gd name="connsiteX0" fmla="*/ 102307 w 12698189"/>
              <a:gd name="connsiteY0" fmla="*/ 878749 h 5497543"/>
              <a:gd name="connsiteX1" fmla="*/ 1893007 w 12698189"/>
              <a:gd name="connsiteY1" fmla="*/ 2449 h 5497543"/>
              <a:gd name="connsiteX2" fmla="*/ 3855157 w 12698189"/>
              <a:gd name="connsiteY2" fmla="*/ 1069249 h 5497543"/>
              <a:gd name="connsiteX3" fmla="*/ 5531557 w 12698189"/>
              <a:gd name="connsiteY3" fmla="*/ 1869349 h 5497543"/>
              <a:gd name="connsiteX4" fmla="*/ 9398707 w 12698189"/>
              <a:gd name="connsiteY4" fmla="*/ 1564549 h 5497543"/>
              <a:gd name="connsiteX5" fmla="*/ 12637207 w 12698189"/>
              <a:gd name="connsiteY5" fmla="*/ 3907699 h 5497543"/>
              <a:gd name="connsiteX6" fmla="*/ 6484057 w 12698189"/>
              <a:gd name="connsiteY6" fmla="*/ 5469799 h 5497543"/>
              <a:gd name="connsiteX7" fmla="*/ 902407 w 12698189"/>
              <a:gd name="connsiteY7" fmla="*/ 3793399 h 5497543"/>
              <a:gd name="connsiteX8" fmla="*/ 102307 w 12698189"/>
              <a:gd name="connsiteY8" fmla="*/ 878749 h 5497543"/>
              <a:gd name="connsiteX0" fmla="*/ 102307 w 12698189"/>
              <a:gd name="connsiteY0" fmla="*/ 912994 h 5531788"/>
              <a:gd name="connsiteX1" fmla="*/ 1893007 w 12698189"/>
              <a:gd name="connsiteY1" fmla="*/ 36694 h 5531788"/>
              <a:gd name="connsiteX2" fmla="*/ 5531557 w 12698189"/>
              <a:gd name="connsiteY2" fmla="*/ 1903594 h 5531788"/>
              <a:gd name="connsiteX3" fmla="*/ 9398707 w 12698189"/>
              <a:gd name="connsiteY3" fmla="*/ 1598794 h 5531788"/>
              <a:gd name="connsiteX4" fmla="*/ 12637207 w 12698189"/>
              <a:gd name="connsiteY4" fmla="*/ 3941944 h 5531788"/>
              <a:gd name="connsiteX5" fmla="*/ 6484057 w 12698189"/>
              <a:gd name="connsiteY5" fmla="*/ 5504044 h 5531788"/>
              <a:gd name="connsiteX6" fmla="*/ 902407 w 12698189"/>
              <a:gd name="connsiteY6" fmla="*/ 3827644 h 5531788"/>
              <a:gd name="connsiteX7" fmla="*/ 102307 w 12698189"/>
              <a:gd name="connsiteY7" fmla="*/ 912994 h 5531788"/>
              <a:gd name="connsiteX0" fmla="*/ 500239 w 13096121"/>
              <a:gd name="connsiteY0" fmla="*/ 6214410 h 10833204"/>
              <a:gd name="connsiteX1" fmla="*/ 7663039 w 13096121"/>
              <a:gd name="connsiteY1" fmla="*/ 4110 h 10833204"/>
              <a:gd name="connsiteX2" fmla="*/ 5929489 w 13096121"/>
              <a:gd name="connsiteY2" fmla="*/ 7205010 h 10833204"/>
              <a:gd name="connsiteX3" fmla="*/ 9796639 w 13096121"/>
              <a:gd name="connsiteY3" fmla="*/ 6900210 h 10833204"/>
              <a:gd name="connsiteX4" fmla="*/ 13035139 w 13096121"/>
              <a:gd name="connsiteY4" fmla="*/ 9243360 h 10833204"/>
              <a:gd name="connsiteX5" fmla="*/ 6881989 w 13096121"/>
              <a:gd name="connsiteY5" fmla="*/ 10805460 h 10833204"/>
              <a:gd name="connsiteX6" fmla="*/ 1300339 w 13096121"/>
              <a:gd name="connsiteY6" fmla="*/ 9129060 h 10833204"/>
              <a:gd name="connsiteX7" fmla="*/ 500239 w 13096121"/>
              <a:gd name="connsiteY7" fmla="*/ 6214410 h 10833204"/>
              <a:gd name="connsiteX0" fmla="*/ 755284 w 12532016"/>
              <a:gd name="connsiteY0" fmla="*/ 1201426 h 11630470"/>
              <a:gd name="connsiteX1" fmla="*/ 7098934 w 12532016"/>
              <a:gd name="connsiteY1" fmla="*/ 801376 h 11630470"/>
              <a:gd name="connsiteX2" fmla="*/ 5365384 w 12532016"/>
              <a:gd name="connsiteY2" fmla="*/ 8002276 h 11630470"/>
              <a:gd name="connsiteX3" fmla="*/ 9232534 w 12532016"/>
              <a:gd name="connsiteY3" fmla="*/ 7697476 h 11630470"/>
              <a:gd name="connsiteX4" fmla="*/ 12471034 w 12532016"/>
              <a:gd name="connsiteY4" fmla="*/ 10040626 h 11630470"/>
              <a:gd name="connsiteX5" fmla="*/ 6317884 w 12532016"/>
              <a:gd name="connsiteY5" fmla="*/ 11602726 h 11630470"/>
              <a:gd name="connsiteX6" fmla="*/ 736234 w 12532016"/>
              <a:gd name="connsiteY6" fmla="*/ 9926326 h 11630470"/>
              <a:gd name="connsiteX7" fmla="*/ 755284 w 12532016"/>
              <a:gd name="connsiteY7" fmla="*/ 1201426 h 11630470"/>
              <a:gd name="connsiteX0" fmla="*/ 755284 w 12529918"/>
              <a:gd name="connsiteY0" fmla="*/ 953906 h 11382950"/>
              <a:gd name="connsiteX1" fmla="*/ 7098934 w 12529918"/>
              <a:gd name="connsiteY1" fmla="*/ 553856 h 11382950"/>
              <a:gd name="connsiteX2" fmla="*/ 6013084 w 12529918"/>
              <a:gd name="connsiteY2" fmla="*/ 3849506 h 11382950"/>
              <a:gd name="connsiteX3" fmla="*/ 9232534 w 12529918"/>
              <a:gd name="connsiteY3" fmla="*/ 7449956 h 11382950"/>
              <a:gd name="connsiteX4" fmla="*/ 12471034 w 12529918"/>
              <a:gd name="connsiteY4" fmla="*/ 9793106 h 11382950"/>
              <a:gd name="connsiteX5" fmla="*/ 6317884 w 12529918"/>
              <a:gd name="connsiteY5" fmla="*/ 11355206 h 11382950"/>
              <a:gd name="connsiteX6" fmla="*/ 736234 w 12529918"/>
              <a:gd name="connsiteY6" fmla="*/ 9678806 h 11382950"/>
              <a:gd name="connsiteX7" fmla="*/ 755284 w 12529918"/>
              <a:gd name="connsiteY7" fmla="*/ 953906 h 11382950"/>
              <a:gd name="connsiteX0" fmla="*/ 755284 w 12521100"/>
              <a:gd name="connsiteY0" fmla="*/ 953906 h 11385633"/>
              <a:gd name="connsiteX1" fmla="*/ 7098934 w 12521100"/>
              <a:gd name="connsiteY1" fmla="*/ 553856 h 11385633"/>
              <a:gd name="connsiteX2" fmla="*/ 6013084 w 12521100"/>
              <a:gd name="connsiteY2" fmla="*/ 3849506 h 11385633"/>
              <a:gd name="connsiteX3" fmla="*/ 2698384 w 12521100"/>
              <a:gd name="connsiteY3" fmla="*/ 6726056 h 11385633"/>
              <a:gd name="connsiteX4" fmla="*/ 12471034 w 12521100"/>
              <a:gd name="connsiteY4" fmla="*/ 9793106 h 11385633"/>
              <a:gd name="connsiteX5" fmla="*/ 6317884 w 12521100"/>
              <a:gd name="connsiteY5" fmla="*/ 11355206 h 11385633"/>
              <a:gd name="connsiteX6" fmla="*/ 736234 w 12521100"/>
              <a:gd name="connsiteY6" fmla="*/ 9678806 h 11385633"/>
              <a:gd name="connsiteX7" fmla="*/ 755284 w 12521100"/>
              <a:gd name="connsiteY7" fmla="*/ 953906 h 11385633"/>
              <a:gd name="connsiteX0" fmla="*/ 755284 w 12521100"/>
              <a:gd name="connsiteY0" fmla="*/ 989080 h 11420807"/>
              <a:gd name="connsiteX1" fmla="*/ 7098934 w 12521100"/>
              <a:gd name="connsiteY1" fmla="*/ 589030 h 11420807"/>
              <a:gd name="connsiteX2" fmla="*/ 5498734 w 12521100"/>
              <a:gd name="connsiteY2" fmla="*/ 4475230 h 11420807"/>
              <a:gd name="connsiteX3" fmla="*/ 2698384 w 12521100"/>
              <a:gd name="connsiteY3" fmla="*/ 6761230 h 11420807"/>
              <a:gd name="connsiteX4" fmla="*/ 12471034 w 12521100"/>
              <a:gd name="connsiteY4" fmla="*/ 9828280 h 11420807"/>
              <a:gd name="connsiteX5" fmla="*/ 6317884 w 12521100"/>
              <a:gd name="connsiteY5" fmla="*/ 11390380 h 11420807"/>
              <a:gd name="connsiteX6" fmla="*/ 736234 w 12521100"/>
              <a:gd name="connsiteY6" fmla="*/ 9713980 h 11420807"/>
              <a:gd name="connsiteX7" fmla="*/ 755284 w 12521100"/>
              <a:gd name="connsiteY7" fmla="*/ 989080 h 11420807"/>
              <a:gd name="connsiteX0" fmla="*/ 737107 w 12502923"/>
              <a:gd name="connsiteY0" fmla="*/ 490696 h 10922423"/>
              <a:gd name="connsiteX1" fmla="*/ 6795007 w 12502923"/>
              <a:gd name="connsiteY1" fmla="*/ 1405096 h 10922423"/>
              <a:gd name="connsiteX2" fmla="*/ 5480557 w 12502923"/>
              <a:gd name="connsiteY2" fmla="*/ 3976846 h 10922423"/>
              <a:gd name="connsiteX3" fmla="*/ 2680207 w 12502923"/>
              <a:gd name="connsiteY3" fmla="*/ 6262846 h 10922423"/>
              <a:gd name="connsiteX4" fmla="*/ 12452857 w 12502923"/>
              <a:gd name="connsiteY4" fmla="*/ 9329896 h 10922423"/>
              <a:gd name="connsiteX5" fmla="*/ 6299707 w 12502923"/>
              <a:gd name="connsiteY5" fmla="*/ 10891996 h 10922423"/>
              <a:gd name="connsiteX6" fmla="*/ 718057 w 12502923"/>
              <a:gd name="connsiteY6" fmla="*/ 9215596 h 10922423"/>
              <a:gd name="connsiteX7" fmla="*/ 737107 w 12502923"/>
              <a:gd name="connsiteY7" fmla="*/ 490696 h 10922423"/>
              <a:gd name="connsiteX0" fmla="*/ 737107 w 12502923"/>
              <a:gd name="connsiteY0" fmla="*/ 494822 h 10926549"/>
              <a:gd name="connsiteX1" fmla="*/ 6795007 w 12502923"/>
              <a:gd name="connsiteY1" fmla="*/ 1409222 h 10926549"/>
              <a:gd name="connsiteX2" fmla="*/ 6033007 w 12502923"/>
              <a:gd name="connsiteY2" fmla="*/ 4133372 h 10926549"/>
              <a:gd name="connsiteX3" fmla="*/ 2680207 w 12502923"/>
              <a:gd name="connsiteY3" fmla="*/ 6266972 h 10926549"/>
              <a:gd name="connsiteX4" fmla="*/ 12452857 w 12502923"/>
              <a:gd name="connsiteY4" fmla="*/ 9334022 h 10926549"/>
              <a:gd name="connsiteX5" fmla="*/ 6299707 w 12502923"/>
              <a:gd name="connsiteY5" fmla="*/ 10896122 h 10926549"/>
              <a:gd name="connsiteX6" fmla="*/ 718057 w 12502923"/>
              <a:gd name="connsiteY6" fmla="*/ 9219722 h 10926549"/>
              <a:gd name="connsiteX7" fmla="*/ 737107 w 12502923"/>
              <a:gd name="connsiteY7" fmla="*/ 494822 h 10926549"/>
              <a:gd name="connsiteX0" fmla="*/ 737107 w 7149908"/>
              <a:gd name="connsiteY0" fmla="*/ 494822 h 10907291"/>
              <a:gd name="connsiteX1" fmla="*/ 6795007 w 7149908"/>
              <a:gd name="connsiteY1" fmla="*/ 1409222 h 10907291"/>
              <a:gd name="connsiteX2" fmla="*/ 6033007 w 7149908"/>
              <a:gd name="connsiteY2" fmla="*/ 4133372 h 10907291"/>
              <a:gd name="connsiteX3" fmla="*/ 2680207 w 7149908"/>
              <a:gd name="connsiteY3" fmla="*/ 6266972 h 10907291"/>
              <a:gd name="connsiteX4" fmla="*/ 5613907 w 7149908"/>
              <a:gd name="connsiteY4" fmla="*/ 7276622 h 10907291"/>
              <a:gd name="connsiteX5" fmla="*/ 6299707 w 7149908"/>
              <a:gd name="connsiteY5" fmla="*/ 10896122 h 10907291"/>
              <a:gd name="connsiteX6" fmla="*/ 718057 w 7149908"/>
              <a:gd name="connsiteY6" fmla="*/ 9219722 h 10907291"/>
              <a:gd name="connsiteX7" fmla="*/ 737107 w 7149908"/>
              <a:gd name="connsiteY7" fmla="*/ 494822 h 10907291"/>
              <a:gd name="connsiteX0" fmla="*/ 737107 w 7069086"/>
              <a:gd name="connsiteY0" fmla="*/ 494822 h 10907291"/>
              <a:gd name="connsiteX1" fmla="*/ 6795007 w 7069086"/>
              <a:gd name="connsiteY1" fmla="*/ 1409222 h 10907291"/>
              <a:gd name="connsiteX2" fmla="*/ 6033007 w 7069086"/>
              <a:gd name="connsiteY2" fmla="*/ 4133372 h 10907291"/>
              <a:gd name="connsiteX3" fmla="*/ 6051628 w 7069086"/>
              <a:gd name="connsiteY3" fmla="*/ 4152422 h 10907291"/>
              <a:gd name="connsiteX4" fmla="*/ 2680207 w 7069086"/>
              <a:gd name="connsiteY4" fmla="*/ 6266972 h 10907291"/>
              <a:gd name="connsiteX5" fmla="*/ 5613907 w 7069086"/>
              <a:gd name="connsiteY5" fmla="*/ 7276622 h 10907291"/>
              <a:gd name="connsiteX6" fmla="*/ 6299707 w 7069086"/>
              <a:gd name="connsiteY6" fmla="*/ 10896122 h 10907291"/>
              <a:gd name="connsiteX7" fmla="*/ 718057 w 7069086"/>
              <a:gd name="connsiteY7" fmla="*/ 9219722 h 10907291"/>
              <a:gd name="connsiteX8" fmla="*/ 737107 w 7069086"/>
              <a:gd name="connsiteY8" fmla="*/ 494822 h 10907291"/>
              <a:gd name="connsiteX0" fmla="*/ 737107 w 7109625"/>
              <a:gd name="connsiteY0" fmla="*/ 494822 h 10907291"/>
              <a:gd name="connsiteX1" fmla="*/ 6795007 w 7109625"/>
              <a:gd name="connsiteY1" fmla="*/ 1409222 h 10907291"/>
              <a:gd name="connsiteX2" fmla="*/ 6033007 w 7109625"/>
              <a:gd name="connsiteY2" fmla="*/ 4133372 h 10907291"/>
              <a:gd name="connsiteX3" fmla="*/ 4184728 w 7109625"/>
              <a:gd name="connsiteY3" fmla="*/ 5066822 h 10907291"/>
              <a:gd name="connsiteX4" fmla="*/ 2680207 w 7109625"/>
              <a:gd name="connsiteY4" fmla="*/ 6266972 h 10907291"/>
              <a:gd name="connsiteX5" fmla="*/ 5613907 w 7109625"/>
              <a:gd name="connsiteY5" fmla="*/ 7276622 h 10907291"/>
              <a:gd name="connsiteX6" fmla="*/ 6299707 w 7109625"/>
              <a:gd name="connsiteY6" fmla="*/ 10896122 h 10907291"/>
              <a:gd name="connsiteX7" fmla="*/ 718057 w 7109625"/>
              <a:gd name="connsiteY7" fmla="*/ 9219722 h 10907291"/>
              <a:gd name="connsiteX8" fmla="*/ 737107 w 7109625"/>
              <a:gd name="connsiteY8" fmla="*/ 494822 h 10907291"/>
              <a:gd name="connsiteX0" fmla="*/ 737107 w 7100858"/>
              <a:gd name="connsiteY0" fmla="*/ 475697 h 10888166"/>
              <a:gd name="connsiteX1" fmla="*/ 6795007 w 7100858"/>
              <a:gd name="connsiteY1" fmla="*/ 1390097 h 10888166"/>
              <a:gd name="connsiteX2" fmla="*/ 5994907 w 7100858"/>
              <a:gd name="connsiteY2" fmla="*/ 3390347 h 10888166"/>
              <a:gd name="connsiteX3" fmla="*/ 4184728 w 7100858"/>
              <a:gd name="connsiteY3" fmla="*/ 5047697 h 10888166"/>
              <a:gd name="connsiteX4" fmla="*/ 2680207 w 7100858"/>
              <a:gd name="connsiteY4" fmla="*/ 6247847 h 10888166"/>
              <a:gd name="connsiteX5" fmla="*/ 5613907 w 7100858"/>
              <a:gd name="connsiteY5" fmla="*/ 7257497 h 10888166"/>
              <a:gd name="connsiteX6" fmla="*/ 6299707 w 7100858"/>
              <a:gd name="connsiteY6" fmla="*/ 10876997 h 10888166"/>
              <a:gd name="connsiteX7" fmla="*/ 718057 w 7100858"/>
              <a:gd name="connsiteY7" fmla="*/ 9200597 h 10888166"/>
              <a:gd name="connsiteX8" fmla="*/ 737107 w 7100858"/>
              <a:gd name="connsiteY8" fmla="*/ 475697 h 10888166"/>
              <a:gd name="connsiteX0" fmla="*/ 688535 w 6986099"/>
              <a:gd name="connsiteY0" fmla="*/ 529812 h 10942281"/>
              <a:gd name="connsiteX1" fmla="*/ 5965385 w 6986099"/>
              <a:gd name="connsiteY1" fmla="*/ 1234662 h 10942281"/>
              <a:gd name="connsiteX2" fmla="*/ 5946335 w 6986099"/>
              <a:gd name="connsiteY2" fmla="*/ 3444462 h 10942281"/>
              <a:gd name="connsiteX3" fmla="*/ 4136156 w 6986099"/>
              <a:gd name="connsiteY3" fmla="*/ 5101812 h 10942281"/>
              <a:gd name="connsiteX4" fmla="*/ 2631635 w 6986099"/>
              <a:gd name="connsiteY4" fmla="*/ 6301962 h 10942281"/>
              <a:gd name="connsiteX5" fmla="*/ 5565335 w 6986099"/>
              <a:gd name="connsiteY5" fmla="*/ 7311612 h 10942281"/>
              <a:gd name="connsiteX6" fmla="*/ 6251135 w 6986099"/>
              <a:gd name="connsiteY6" fmla="*/ 10931112 h 10942281"/>
              <a:gd name="connsiteX7" fmla="*/ 669485 w 6986099"/>
              <a:gd name="connsiteY7" fmla="*/ 9254712 h 10942281"/>
              <a:gd name="connsiteX8" fmla="*/ 688535 w 6986099"/>
              <a:gd name="connsiteY8" fmla="*/ 529812 h 10942281"/>
              <a:gd name="connsiteX0" fmla="*/ 688535 w 6986099"/>
              <a:gd name="connsiteY0" fmla="*/ 528132 h 10940601"/>
              <a:gd name="connsiteX1" fmla="*/ 5965385 w 6986099"/>
              <a:gd name="connsiteY1" fmla="*/ 1232982 h 10940601"/>
              <a:gd name="connsiteX2" fmla="*/ 5774885 w 6986099"/>
              <a:gd name="connsiteY2" fmla="*/ 3385632 h 10940601"/>
              <a:gd name="connsiteX3" fmla="*/ 4136156 w 6986099"/>
              <a:gd name="connsiteY3" fmla="*/ 5100132 h 10940601"/>
              <a:gd name="connsiteX4" fmla="*/ 2631635 w 6986099"/>
              <a:gd name="connsiteY4" fmla="*/ 6300282 h 10940601"/>
              <a:gd name="connsiteX5" fmla="*/ 5565335 w 6986099"/>
              <a:gd name="connsiteY5" fmla="*/ 7309932 h 10940601"/>
              <a:gd name="connsiteX6" fmla="*/ 6251135 w 6986099"/>
              <a:gd name="connsiteY6" fmla="*/ 10929432 h 10940601"/>
              <a:gd name="connsiteX7" fmla="*/ 669485 w 6986099"/>
              <a:gd name="connsiteY7" fmla="*/ 9253032 h 10940601"/>
              <a:gd name="connsiteX8" fmla="*/ 688535 w 6986099"/>
              <a:gd name="connsiteY8" fmla="*/ 528132 h 10940601"/>
              <a:gd name="connsiteX0" fmla="*/ 688535 w 6986099"/>
              <a:gd name="connsiteY0" fmla="*/ 528132 h 10940601"/>
              <a:gd name="connsiteX1" fmla="*/ 5965385 w 6986099"/>
              <a:gd name="connsiteY1" fmla="*/ 1232982 h 10940601"/>
              <a:gd name="connsiteX2" fmla="*/ 5774885 w 6986099"/>
              <a:gd name="connsiteY2" fmla="*/ 3385632 h 10940601"/>
              <a:gd name="connsiteX3" fmla="*/ 3431306 w 6986099"/>
              <a:gd name="connsiteY3" fmla="*/ 4033332 h 10940601"/>
              <a:gd name="connsiteX4" fmla="*/ 2631635 w 6986099"/>
              <a:gd name="connsiteY4" fmla="*/ 6300282 h 10940601"/>
              <a:gd name="connsiteX5" fmla="*/ 5565335 w 6986099"/>
              <a:gd name="connsiteY5" fmla="*/ 7309932 h 10940601"/>
              <a:gd name="connsiteX6" fmla="*/ 6251135 w 6986099"/>
              <a:gd name="connsiteY6" fmla="*/ 10929432 h 10940601"/>
              <a:gd name="connsiteX7" fmla="*/ 669485 w 6986099"/>
              <a:gd name="connsiteY7" fmla="*/ 9253032 h 10940601"/>
              <a:gd name="connsiteX8" fmla="*/ 688535 w 6986099"/>
              <a:gd name="connsiteY8" fmla="*/ 528132 h 10940601"/>
              <a:gd name="connsiteX0" fmla="*/ 688535 w 7171487"/>
              <a:gd name="connsiteY0" fmla="*/ 528132 h 10937437"/>
              <a:gd name="connsiteX1" fmla="*/ 5965385 w 7171487"/>
              <a:gd name="connsiteY1" fmla="*/ 1232982 h 10937437"/>
              <a:gd name="connsiteX2" fmla="*/ 5774885 w 7171487"/>
              <a:gd name="connsiteY2" fmla="*/ 3385632 h 10937437"/>
              <a:gd name="connsiteX3" fmla="*/ 3431306 w 7171487"/>
              <a:gd name="connsiteY3" fmla="*/ 4033332 h 10937437"/>
              <a:gd name="connsiteX4" fmla="*/ 2631635 w 7171487"/>
              <a:gd name="connsiteY4" fmla="*/ 6300282 h 10937437"/>
              <a:gd name="connsiteX5" fmla="*/ 6232085 w 7171487"/>
              <a:gd name="connsiteY5" fmla="*/ 6033582 h 10937437"/>
              <a:gd name="connsiteX6" fmla="*/ 6251135 w 7171487"/>
              <a:gd name="connsiteY6" fmla="*/ 10929432 h 10937437"/>
              <a:gd name="connsiteX7" fmla="*/ 669485 w 7171487"/>
              <a:gd name="connsiteY7" fmla="*/ 9253032 h 10937437"/>
              <a:gd name="connsiteX8" fmla="*/ 688535 w 7171487"/>
              <a:gd name="connsiteY8" fmla="*/ 528132 h 10937437"/>
              <a:gd name="connsiteX0" fmla="*/ 688535 w 6905128"/>
              <a:gd name="connsiteY0" fmla="*/ 528132 h 10941375"/>
              <a:gd name="connsiteX1" fmla="*/ 5965385 w 6905128"/>
              <a:gd name="connsiteY1" fmla="*/ 1232982 h 10941375"/>
              <a:gd name="connsiteX2" fmla="*/ 5774885 w 6905128"/>
              <a:gd name="connsiteY2" fmla="*/ 3385632 h 10941375"/>
              <a:gd name="connsiteX3" fmla="*/ 3431306 w 6905128"/>
              <a:gd name="connsiteY3" fmla="*/ 4033332 h 10941375"/>
              <a:gd name="connsiteX4" fmla="*/ 2631635 w 6905128"/>
              <a:gd name="connsiteY4" fmla="*/ 6300282 h 10941375"/>
              <a:gd name="connsiteX5" fmla="*/ 5165285 w 6905128"/>
              <a:gd name="connsiteY5" fmla="*/ 7519482 h 10941375"/>
              <a:gd name="connsiteX6" fmla="*/ 6251135 w 6905128"/>
              <a:gd name="connsiteY6" fmla="*/ 10929432 h 10941375"/>
              <a:gd name="connsiteX7" fmla="*/ 669485 w 6905128"/>
              <a:gd name="connsiteY7" fmla="*/ 9253032 h 10941375"/>
              <a:gd name="connsiteX8" fmla="*/ 688535 w 6905128"/>
              <a:gd name="connsiteY8" fmla="*/ 528132 h 10941375"/>
              <a:gd name="connsiteX0" fmla="*/ 688535 w 6905128"/>
              <a:gd name="connsiteY0" fmla="*/ 528132 h 10941375"/>
              <a:gd name="connsiteX1" fmla="*/ 5965385 w 6905128"/>
              <a:gd name="connsiteY1" fmla="*/ 1232982 h 10941375"/>
              <a:gd name="connsiteX2" fmla="*/ 5774885 w 6905128"/>
              <a:gd name="connsiteY2" fmla="*/ 3385632 h 10941375"/>
              <a:gd name="connsiteX3" fmla="*/ 3393206 w 6905128"/>
              <a:gd name="connsiteY3" fmla="*/ 3499932 h 10941375"/>
              <a:gd name="connsiteX4" fmla="*/ 2631635 w 6905128"/>
              <a:gd name="connsiteY4" fmla="*/ 6300282 h 10941375"/>
              <a:gd name="connsiteX5" fmla="*/ 5165285 w 6905128"/>
              <a:gd name="connsiteY5" fmla="*/ 7519482 h 10941375"/>
              <a:gd name="connsiteX6" fmla="*/ 6251135 w 6905128"/>
              <a:gd name="connsiteY6" fmla="*/ 10929432 h 10941375"/>
              <a:gd name="connsiteX7" fmla="*/ 669485 w 6905128"/>
              <a:gd name="connsiteY7" fmla="*/ 9253032 h 10941375"/>
              <a:gd name="connsiteX8" fmla="*/ 688535 w 6905128"/>
              <a:gd name="connsiteY8" fmla="*/ 528132 h 10941375"/>
              <a:gd name="connsiteX0" fmla="*/ 688535 w 6882742"/>
              <a:gd name="connsiteY0" fmla="*/ 528132 h 10941732"/>
              <a:gd name="connsiteX1" fmla="*/ 5965385 w 6882742"/>
              <a:gd name="connsiteY1" fmla="*/ 1232982 h 10941732"/>
              <a:gd name="connsiteX2" fmla="*/ 5774885 w 6882742"/>
              <a:gd name="connsiteY2" fmla="*/ 3385632 h 10941732"/>
              <a:gd name="connsiteX3" fmla="*/ 3393206 w 6882742"/>
              <a:gd name="connsiteY3" fmla="*/ 3499932 h 10941732"/>
              <a:gd name="connsiteX4" fmla="*/ 3488885 w 6882742"/>
              <a:gd name="connsiteY4" fmla="*/ 5766882 h 10941732"/>
              <a:gd name="connsiteX5" fmla="*/ 5165285 w 6882742"/>
              <a:gd name="connsiteY5" fmla="*/ 7519482 h 10941732"/>
              <a:gd name="connsiteX6" fmla="*/ 6251135 w 6882742"/>
              <a:gd name="connsiteY6" fmla="*/ 10929432 h 10941732"/>
              <a:gd name="connsiteX7" fmla="*/ 669485 w 6882742"/>
              <a:gd name="connsiteY7" fmla="*/ 9253032 h 10941732"/>
              <a:gd name="connsiteX8" fmla="*/ 688535 w 6882742"/>
              <a:gd name="connsiteY8" fmla="*/ 528132 h 10941732"/>
              <a:gd name="connsiteX0" fmla="*/ 688535 w 6897024"/>
              <a:gd name="connsiteY0" fmla="*/ 528132 h 10941959"/>
              <a:gd name="connsiteX1" fmla="*/ 5965385 w 6897024"/>
              <a:gd name="connsiteY1" fmla="*/ 1232982 h 10941959"/>
              <a:gd name="connsiteX2" fmla="*/ 5774885 w 6897024"/>
              <a:gd name="connsiteY2" fmla="*/ 3385632 h 10941959"/>
              <a:gd name="connsiteX3" fmla="*/ 3393206 w 6897024"/>
              <a:gd name="connsiteY3" fmla="*/ 3499932 h 10941959"/>
              <a:gd name="connsiteX4" fmla="*/ 2936435 w 6897024"/>
              <a:gd name="connsiteY4" fmla="*/ 5443032 h 10941959"/>
              <a:gd name="connsiteX5" fmla="*/ 5165285 w 6897024"/>
              <a:gd name="connsiteY5" fmla="*/ 7519482 h 10941959"/>
              <a:gd name="connsiteX6" fmla="*/ 6251135 w 6897024"/>
              <a:gd name="connsiteY6" fmla="*/ 10929432 h 10941959"/>
              <a:gd name="connsiteX7" fmla="*/ 669485 w 6897024"/>
              <a:gd name="connsiteY7" fmla="*/ 9253032 h 10941959"/>
              <a:gd name="connsiteX8" fmla="*/ 688535 w 6897024"/>
              <a:gd name="connsiteY8" fmla="*/ 528132 h 10941959"/>
              <a:gd name="connsiteX0" fmla="*/ 636303 w 6844792"/>
              <a:gd name="connsiteY0" fmla="*/ 695778 h 11109605"/>
              <a:gd name="connsiteX1" fmla="*/ 5036331 w 6844792"/>
              <a:gd name="connsiteY1" fmla="*/ 874535 h 11109605"/>
              <a:gd name="connsiteX2" fmla="*/ 5722653 w 6844792"/>
              <a:gd name="connsiteY2" fmla="*/ 3553278 h 11109605"/>
              <a:gd name="connsiteX3" fmla="*/ 3340974 w 6844792"/>
              <a:gd name="connsiteY3" fmla="*/ 3667578 h 11109605"/>
              <a:gd name="connsiteX4" fmla="*/ 2884203 w 6844792"/>
              <a:gd name="connsiteY4" fmla="*/ 5610678 h 11109605"/>
              <a:gd name="connsiteX5" fmla="*/ 5113053 w 6844792"/>
              <a:gd name="connsiteY5" fmla="*/ 7687128 h 11109605"/>
              <a:gd name="connsiteX6" fmla="*/ 6198903 w 6844792"/>
              <a:gd name="connsiteY6" fmla="*/ 11097078 h 11109605"/>
              <a:gd name="connsiteX7" fmla="*/ 617253 w 6844792"/>
              <a:gd name="connsiteY7" fmla="*/ 9420678 h 11109605"/>
              <a:gd name="connsiteX8" fmla="*/ 636303 w 6844792"/>
              <a:gd name="connsiteY8" fmla="*/ 695778 h 11109605"/>
              <a:gd name="connsiteX0" fmla="*/ 636303 w 6844792"/>
              <a:gd name="connsiteY0" fmla="*/ 657634 h 11071461"/>
              <a:gd name="connsiteX1" fmla="*/ 5036331 w 6844792"/>
              <a:gd name="connsiteY1" fmla="*/ 836391 h 11071461"/>
              <a:gd name="connsiteX2" fmla="*/ 4920988 w 6844792"/>
              <a:gd name="connsiteY2" fmla="*/ 2563156 h 11071461"/>
              <a:gd name="connsiteX3" fmla="*/ 3340974 w 6844792"/>
              <a:gd name="connsiteY3" fmla="*/ 3629434 h 11071461"/>
              <a:gd name="connsiteX4" fmla="*/ 2884203 w 6844792"/>
              <a:gd name="connsiteY4" fmla="*/ 5572534 h 11071461"/>
              <a:gd name="connsiteX5" fmla="*/ 5113053 w 6844792"/>
              <a:gd name="connsiteY5" fmla="*/ 7648984 h 11071461"/>
              <a:gd name="connsiteX6" fmla="*/ 6198903 w 6844792"/>
              <a:gd name="connsiteY6" fmla="*/ 11058934 h 11071461"/>
              <a:gd name="connsiteX7" fmla="*/ 617253 w 6844792"/>
              <a:gd name="connsiteY7" fmla="*/ 9382534 h 11071461"/>
              <a:gd name="connsiteX8" fmla="*/ 636303 w 6844792"/>
              <a:gd name="connsiteY8" fmla="*/ 657634 h 11071461"/>
              <a:gd name="connsiteX0" fmla="*/ 560724 w 6769213"/>
              <a:gd name="connsiteY0" fmla="*/ 664250 h 11078077"/>
              <a:gd name="connsiteX1" fmla="*/ 3589152 w 6769213"/>
              <a:gd name="connsiteY1" fmla="*/ 823957 h 11078077"/>
              <a:gd name="connsiteX2" fmla="*/ 4845409 w 6769213"/>
              <a:gd name="connsiteY2" fmla="*/ 2569772 h 11078077"/>
              <a:gd name="connsiteX3" fmla="*/ 3265395 w 6769213"/>
              <a:gd name="connsiteY3" fmla="*/ 3636050 h 11078077"/>
              <a:gd name="connsiteX4" fmla="*/ 2808624 w 6769213"/>
              <a:gd name="connsiteY4" fmla="*/ 5579150 h 11078077"/>
              <a:gd name="connsiteX5" fmla="*/ 5037474 w 6769213"/>
              <a:gd name="connsiteY5" fmla="*/ 7655600 h 11078077"/>
              <a:gd name="connsiteX6" fmla="*/ 6123324 w 6769213"/>
              <a:gd name="connsiteY6" fmla="*/ 11065550 h 11078077"/>
              <a:gd name="connsiteX7" fmla="*/ 541674 w 6769213"/>
              <a:gd name="connsiteY7" fmla="*/ 9389150 h 11078077"/>
              <a:gd name="connsiteX8" fmla="*/ 560724 w 6769213"/>
              <a:gd name="connsiteY8" fmla="*/ 664250 h 11078077"/>
              <a:gd name="connsiteX0" fmla="*/ 560724 w 6769213"/>
              <a:gd name="connsiteY0" fmla="*/ 666486 h 11080313"/>
              <a:gd name="connsiteX1" fmla="*/ 3589152 w 6769213"/>
              <a:gd name="connsiteY1" fmla="*/ 826193 h 11080313"/>
              <a:gd name="connsiteX2" fmla="*/ 4083409 w 6769213"/>
              <a:gd name="connsiteY2" fmla="*/ 2629158 h 11080313"/>
              <a:gd name="connsiteX3" fmla="*/ 3265395 w 6769213"/>
              <a:gd name="connsiteY3" fmla="*/ 3638286 h 11080313"/>
              <a:gd name="connsiteX4" fmla="*/ 2808624 w 6769213"/>
              <a:gd name="connsiteY4" fmla="*/ 5581386 h 11080313"/>
              <a:gd name="connsiteX5" fmla="*/ 5037474 w 6769213"/>
              <a:gd name="connsiteY5" fmla="*/ 7657836 h 11080313"/>
              <a:gd name="connsiteX6" fmla="*/ 6123324 w 6769213"/>
              <a:gd name="connsiteY6" fmla="*/ 11067786 h 11080313"/>
              <a:gd name="connsiteX7" fmla="*/ 541674 w 6769213"/>
              <a:gd name="connsiteY7" fmla="*/ 9391386 h 11080313"/>
              <a:gd name="connsiteX8" fmla="*/ 560724 w 6769213"/>
              <a:gd name="connsiteY8" fmla="*/ 666486 h 11080313"/>
              <a:gd name="connsiteX0" fmla="*/ 560724 w 6746796"/>
              <a:gd name="connsiteY0" fmla="*/ 666486 h 11080166"/>
              <a:gd name="connsiteX1" fmla="*/ 3589152 w 6746796"/>
              <a:gd name="connsiteY1" fmla="*/ 826193 h 11080166"/>
              <a:gd name="connsiteX2" fmla="*/ 4083409 w 6746796"/>
              <a:gd name="connsiteY2" fmla="*/ 2629158 h 11080166"/>
              <a:gd name="connsiteX3" fmla="*/ 3265395 w 6746796"/>
              <a:gd name="connsiteY3" fmla="*/ 3638286 h 11080166"/>
              <a:gd name="connsiteX4" fmla="*/ 3684924 w 6746796"/>
              <a:gd name="connsiteY4" fmla="*/ 5790936 h 11080166"/>
              <a:gd name="connsiteX5" fmla="*/ 5037474 w 6746796"/>
              <a:gd name="connsiteY5" fmla="*/ 7657836 h 11080166"/>
              <a:gd name="connsiteX6" fmla="*/ 6123324 w 6746796"/>
              <a:gd name="connsiteY6" fmla="*/ 11067786 h 11080166"/>
              <a:gd name="connsiteX7" fmla="*/ 541674 w 6746796"/>
              <a:gd name="connsiteY7" fmla="*/ 9391386 h 11080166"/>
              <a:gd name="connsiteX8" fmla="*/ 560724 w 6746796"/>
              <a:gd name="connsiteY8" fmla="*/ 666486 h 11080166"/>
              <a:gd name="connsiteX0" fmla="*/ 560724 w 6809419"/>
              <a:gd name="connsiteY0" fmla="*/ 666486 h 11077211"/>
              <a:gd name="connsiteX1" fmla="*/ 3589152 w 6809419"/>
              <a:gd name="connsiteY1" fmla="*/ 826193 h 11077211"/>
              <a:gd name="connsiteX2" fmla="*/ 4083409 w 6809419"/>
              <a:gd name="connsiteY2" fmla="*/ 2629158 h 11077211"/>
              <a:gd name="connsiteX3" fmla="*/ 3265395 w 6809419"/>
              <a:gd name="connsiteY3" fmla="*/ 3638286 h 11077211"/>
              <a:gd name="connsiteX4" fmla="*/ 3684924 w 6809419"/>
              <a:gd name="connsiteY4" fmla="*/ 5790936 h 11077211"/>
              <a:gd name="connsiteX5" fmla="*/ 5380374 w 6809419"/>
              <a:gd name="connsiteY5" fmla="*/ 6743436 h 11077211"/>
              <a:gd name="connsiteX6" fmla="*/ 6123324 w 6809419"/>
              <a:gd name="connsiteY6" fmla="*/ 11067786 h 11077211"/>
              <a:gd name="connsiteX7" fmla="*/ 541674 w 6809419"/>
              <a:gd name="connsiteY7" fmla="*/ 9391386 h 11077211"/>
              <a:gd name="connsiteX8" fmla="*/ 560724 w 6809419"/>
              <a:gd name="connsiteY8" fmla="*/ 666486 h 11077211"/>
              <a:gd name="connsiteX0" fmla="*/ 560724 w 6820774"/>
              <a:gd name="connsiteY0" fmla="*/ 666486 h 11077195"/>
              <a:gd name="connsiteX1" fmla="*/ 3589152 w 6820774"/>
              <a:gd name="connsiteY1" fmla="*/ 826193 h 11077195"/>
              <a:gd name="connsiteX2" fmla="*/ 4083409 w 6820774"/>
              <a:gd name="connsiteY2" fmla="*/ 2629158 h 11077195"/>
              <a:gd name="connsiteX3" fmla="*/ 3265395 w 6820774"/>
              <a:gd name="connsiteY3" fmla="*/ 3638286 h 11077195"/>
              <a:gd name="connsiteX4" fmla="*/ 3303924 w 6820774"/>
              <a:gd name="connsiteY4" fmla="*/ 5829036 h 11077195"/>
              <a:gd name="connsiteX5" fmla="*/ 5380374 w 6820774"/>
              <a:gd name="connsiteY5" fmla="*/ 6743436 h 11077195"/>
              <a:gd name="connsiteX6" fmla="*/ 6123324 w 6820774"/>
              <a:gd name="connsiteY6" fmla="*/ 11067786 h 11077195"/>
              <a:gd name="connsiteX7" fmla="*/ 541674 w 6820774"/>
              <a:gd name="connsiteY7" fmla="*/ 9391386 h 11077195"/>
              <a:gd name="connsiteX8" fmla="*/ 560724 w 6820774"/>
              <a:gd name="connsiteY8" fmla="*/ 666486 h 11077195"/>
              <a:gd name="connsiteX0" fmla="*/ 560724 w 6820774"/>
              <a:gd name="connsiteY0" fmla="*/ 666486 h 11077195"/>
              <a:gd name="connsiteX1" fmla="*/ 3589152 w 6820774"/>
              <a:gd name="connsiteY1" fmla="*/ 826193 h 11077195"/>
              <a:gd name="connsiteX2" fmla="*/ 4083409 w 6820774"/>
              <a:gd name="connsiteY2" fmla="*/ 2629158 h 11077195"/>
              <a:gd name="connsiteX3" fmla="*/ 3303924 w 6820774"/>
              <a:gd name="connsiteY3" fmla="*/ 5829036 h 11077195"/>
              <a:gd name="connsiteX4" fmla="*/ 5380374 w 6820774"/>
              <a:gd name="connsiteY4" fmla="*/ 6743436 h 11077195"/>
              <a:gd name="connsiteX5" fmla="*/ 6123324 w 6820774"/>
              <a:gd name="connsiteY5" fmla="*/ 11067786 h 11077195"/>
              <a:gd name="connsiteX6" fmla="*/ 541674 w 6820774"/>
              <a:gd name="connsiteY6" fmla="*/ 9391386 h 11077195"/>
              <a:gd name="connsiteX7" fmla="*/ 560724 w 6820774"/>
              <a:gd name="connsiteY7" fmla="*/ 666486 h 11077195"/>
              <a:gd name="connsiteX0" fmla="*/ 560724 w 6820774"/>
              <a:gd name="connsiteY0" fmla="*/ 696514 h 11107223"/>
              <a:gd name="connsiteX1" fmla="*/ 3589152 w 6820774"/>
              <a:gd name="connsiteY1" fmla="*/ 856221 h 11107223"/>
              <a:gd name="connsiteX2" fmla="*/ 3988159 w 6820774"/>
              <a:gd name="connsiteY2" fmla="*/ 3402136 h 11107223"/>
              <a:gd name="connsiteX3" fmla="*/ 3303924 w 6820774"/>
              <a:gd name="connsiteY3" fmla="*/ 5859064 h 11107223"/>
              <a:gd name="connsiteX4" fmla="*/ 5380374 w 6820774"/>
              <a:gd name="connsiteY4" fmla="*/ 6773464 h 11107223"/>
              <a:gd name="connsiteX5" fmla="*/ 6123324 w 6820774"/>
              <a:gd name="connsiteY5" fmla="*/ 11097814 h 11107223"/>
              <a:gd name="connsiteX6" fmla="*/ 541674 w 6820774"/>
              <a:gd name="connsiteY6" fmla="*/ 9421414 h 11107223"/>
              <a:gd name="connsiteX7" fmla="*/ 560724 w 6820774"/>
              <a:gd name="connsiteY7" fmla="*/ 696514 h 11107223"/>
              <a:gd name="connsiteX0" fmla="*/ 550909 w 6810959"/>
              <a:gd name="connsiteY0" fmla="*/ 361403 h 10772112"/>
              <a:gd name="connsiteX1" fmla="*/ 3388837 w 6810959"/>
              <a:gd name="connsiteY1" fmla="*/ 1797460 h 10772112"/>
              <a:gd name="connsiteX2" fmla="*/ 3978344 w 6810959"/>
              <a:gd name="connsiteY2" fmla="*/ 3067025 h 10772112"/>
              <a:gd name="connsiteX3" fmla="*/ 3294109 w 6810959"/>
              <a:gd name="connsiteY3" fmla="*/ 5523953 h 10772112"/>
              <a:gd name="connsiteX4" fmla="*/ 5370559 w 6810959"/>
              <a:gd name="connsiteY4" fmla="*/ 6438353 h 10772112"/>
              <a:gd name="connsiteX5" fmla="*/ 6113509 w 6810959"/>
              <a:gd name="connsiteY5" fmla="*/ 10762703 h 10772112"/>
              <a:gd name="connsiteX6" fmla="*/ 531859 w 6810959"/>
              <a:gd name="connsiteY6" fmla="*/ 9086303 h 10772112"/>
              <a:gd name="connsiteX7" fmla="*/ 550909 w 6810959"/>
              <a:gd name="connsiteY7" fmla="*/ 361403 h 10772112"/>
              <a:gd name="connsiteX0" fmla="*/ 390197 w 5241245"/>
              <a:gd name="connsiteY0" fmla="*/ 361403 h 9372466"/>
              <a:gd name="connsiteX1" fmla="*/ 3228125 w 5241245"/>
              <a:gd name="connsiteY1" fmla="*/ 1797460 h 9372466"/>
              <a:gd name="connsiteX2" fmla="*/ 3817632 w 5241245"/>
              <a:gd name="connsiteY2" fmla="*/ 3067025 h 9372466"/>
              <a:gd name="connsiteX3" fmla="*/ 3133397 w 5241245"/>
              <a:gd name="connsiteY3" fmla="*/ 5523953 h 9372466"/>
              <a:gd name="connsiteX4" fmla="*/ 5209847 w 5241245"/>
              <a:gd name="connsiteY4" fmla="*/ 6438353 h 9372466"/>
              <a:gd name="connsiteX5" fmla="*/ 3609647 w 5241245"/>
              <a:gd name="connsiteY5" fmla="*/ 7543253 h 9372466"/>
              <a:gd name="connsiteX6" fmla="*/ 371147 w 5241245"/>
              <a:gd name="connsiteY6" fmla="*/ 9086303 h 9372466"/>
              <a:gd name="connsiteX7" fmla="*/ 390197 w 5241245"/>
              <a:gd name="connsiteY7" fmla="*/ 361403 h 9372466"/>
              <a:gd name="connsiteX0" fmla="*/ 390197 w 5241245"/>
              <a:gd name="connsiteY0" fmla="*/ 232252 h 7559696"/>
              <a:gd name="connsiteX1" fmla="*/ 3228125 w 5241245"/>
              <a:gd name="connsiteY1" fmla="*/ 1668309 h 7559696"/>
              <a:gd name="connsiteX2" fmla="*/ 3817632 w 5241245"/>
              <a:gd name="connsiteY2" fmla="*/ 2937874 h 7559696"/>
              <a:gd name="connsiteX3" fmla="*/ 3133397 w 5241245"/>
              <a:gd name="connsiteY3" fmla="*/ 5394802 h 7559696"/>
              <a:gd name="connsiteX4" fmla="*/ 5209847 w 5241245"/>
              <a:gd name="connsiteY4" fmla="*/ 6309202 h 7559696"/>
              <a:gd name="connsiteX5" fmla="*/ 3609647 w 5241245"/>
              <a:gd name="connsiteY5" fmla="*/ 7414102 h 7559696"/>
              <a:gd name="connsiteX6" fmla="*/ 371147 w 5241245"/>
              <a:gd name="connsiteY6" fmla="*/ 6937852 h 7559696"/>
              <a:gd name="connsiteX7" fmla="*/ 390197 w 5241245"/>
              <a:gd name="connsiteY7" fmla="*/ 232252 h 755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1245" h="7559696">
                <a:moveTo>
                  <a:pt x="390197" y="232252"/>
                </a:moveTo>
                <a:cubicBezTo>
                  <a:pt x="866360" y="-646005"/>
                  <a:pt x="2656886" y="1217372"/>
                  <a:pt x="3228125" y="1668309"/>
                </a:cubicBezTo>
                <a:cubicBezTo>
                  <a:pt x="3799364" y="2119246"/>
                  <a:pt x="3833420" y="2316792"/>
                  <a:pt x="3817632" y="2937874"/>
                </a:cubicBezTo>
                <a:cubicBezTo>
                  <a:pt x="3801844" y="3558956"/>
                  <a:pt x="2901361" y="4832914"/>
                  <a:pt x="3133397" y="5394802"/>
                </a:cubicBezTo>
                <a:cubicBezTo>
                  <a:pt x="3365433" y="5956690"/>
                  <a:pt x="5130472" y="5972652"/>
                  <a:pt x="5209847" y="6309202"/>
                </a:cubicBezTo>
                <a:cubicBezTo>
                  <a:pt x="5289222" y="6645752"/>
                  <a:pt x="5352722" y="7633177"/>
                  <a:pt x="3609647" y="7414102"/>
                </a:cubicBezTo>
                <a:cubicBezTo>
                  <a:pt x="1866572" y="7195027"/>
                  <a:pt x="907722" y="8134827"/>
                  <a:pt x="371147" y="6937852"/>
                </a:cubicBezTo>
                <a:cubicBezTo>
                  <a:pt x="-165428" y="5740877"/>
                  <a:pt x="-85966" y="1110509"/>
                  <a:pt x="390197" y="232252"/>
                </a:cubicBezTo>
                <a:close/>
              </a:path>
            </a:pathLst>
          </a:custGeom>
          <a:solidFill>
            <a:srgbClr val="14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8817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4875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857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decel="7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decel="7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decel="7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decel="7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8" accel="4285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8" accel="57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8" accel="57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8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8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57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6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6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8" dur="2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4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" presetClass="exit" presetSubtype="4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9" grpId="0"/>
      <p:bldP spid="9" grpId="1"/>
      <p:bldP spid="12" grpId="0"/>
      <p:bldP spid="12" grpId="1"/>
      <p:bldP spid="13" grpId="0"/>
      <p:bldP spid="13" grpId="1"/>
      <p:bldP spid="14" grpId="0"/>
      <p:bldP spid="14" grpId="1"/>
      <p:bldP spid="11" grpId="0" animBg="1"/>
      <p:bldP spid="11" grpId="1" animBg="1"/>
      <p:bldP spid="6" grpId="0" animBg="1"/>
      <p:bldP spid="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ดาว 10 แฉก 8"/>
          <p:cNvSpPr/>
          <p:nvPr/>
        </p:nvSpPr>
        <p:spPr>
          <a:xfrm>
            <a:off x="5563446" y="1576692"/>
            <a:ext cx="1065106" cy="1065106"/>
          </a:xfrm>
          <a:prstGeom prst="star10">
            <a:avLst>
              <a:gd name="adj" fmla="val 0"/>
              <a:gd name="hf" fmla="val 105146"/>
            </a:avLst>
          </a:prstGeom>
          <a:noFill/>
          <a:ln w="133350" cap="rnd">
            <a:solidFill>
              <a:srgbClr val="273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วงรี 10"/>
          <p:cNvSpPr/>
          <p:nvPr/>
        </p:nvSpPr>
        <p:spPr>
          <a:xfrm>
            <a:off x="4847860" y="994267"/>
            <a:ext cx="2496279" cy="2229957"/>
          </a:xfrm>
          <a:prstGeom prst="ellipse">
            <a:avLst/>
          </a:prstGeom>
          <a:solidFill>
            <a:srgbClr val="82EDFD"/>
          </a:solidFill>
          <a:ln w="133350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5427386" y="785806"/>
            <a:ext cx="1558440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02</a:t>
            </a:r>
            <a:endParaRPr lang="th-TH" sz="166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2103562" y="2901054"/>
            <a:ext cx="798487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การเขียนขั้นตอนการทำงานตามลำดับ</a:t>
            </a:r>
          </a:p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โดย</a:t>
            </a:r>
            <a:r>
              <a:rPr lang="th-TH" sz="4000" dirty="0" err="1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นำอัล</a:t>
            </a:r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กอรึทึมมาใช้ในการเขียน</a:t>
            </a:r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ให้มนุษย์สามารถเข้าใจได้</a:t>
            </a:r>
          </a:p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โดยไม่ยึดติดกับภาษาโปรแกรม</a:t>
            </a:r>
          </a:p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เป็นเพียงการ</a:t>
            </a:r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จำลองการทำงาน</a:t>
            </a:r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ของโปรแกรมที่จะเขียนเท่านั้น</a:t>
            </a:r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-266700" y="-190500"/>
            <a:ext cx="12877800" cy="3091554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กล่องข้อความ 5"/>
          <p:cNvSpPr txBox="1"/>
          <p:nvPr/>
        </p:nvSpPr>
        <p:spPr>
          <a:xfrm>
            <a:off x="3857251" y="2605890"/>
            <a:ext cx="447750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 err="1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Psudocode</a:t>
            </a:r>
            <a:endParaRPr lang="th-TH" sz="115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972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 p14:presetBounceEnd="475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7500"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4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1" ac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1"/>
          <p:bldP spid="3" grpId="0" animBg="1"/>
          <p:bldP spid="6" grpId="0"/>
          <p:bldP spid="6" grpId="1"/>
          <p:bldP spid="6" grpId="2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4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1" ac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1"/>
          <p:bldP spid="3" grpId="0" animBg="1"/>
          <p:bldP spid="6" grpId="0"/>
          <p:bldP spid="6" grpId="1"/>
          <p:bldP spid="6" grpId="2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กล่องข้อความ 15"/>
          <p:cNvSpPr txBox="1"/>
          <p:nvPr/>
        </p:nvSpPr>
        <p:spPr>
          <a:xfrm>
            <a:off x="3025295" y="1538311"/>
            <a:ext cx="864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Code</a:t>
            </a:r>
            <a:endParaRPr lang="th-TH" sz="40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5851109" y="1538311"/>
            <a:ext cx="1678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Psudocode</a:t>
            </a:r>
            <a:endParaRPr lang="th-TH" sz="40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3" name="กล่องข้อความ 12"/>
          <p:cNvSpPr txBox="1"/>
          <p:nvPr/>
        </p:nvSpPr>
        <p:spPr>
          <a:xfrm>
            <a:off x="1417706" y="744625"/>
            <a:ext cx="15039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Example</a:t>
            </a:r>
            <a:endParaRPr lang="th-TH" sz="48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-195943" y="2150040"/>
            <a:ext cx="12621985" cy="4876402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216718" y="2609007"/>
            <a:ext cx="6170279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1. กำหนดตัวแปรค่าสำหรับเก็บค่าความสูง</a:t>
            </a:r>
            <a:r>
              <a:rPr kumimoji="0" lang="th-TH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 </a:t>
            </a:r>
            <a:r>
              <a:rPr kumimoji="0" lang="th-TH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(w) และความกว้าง (h)</a:t>
            </a:r>
            <a:endParaRPr kumimoji="0" lang="th-TH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2005_iannnnnMTV" panose="02000000000000000000" pitchFamily="2" charset="0"/>
              <a:cs typeface="2005_iannnnnMTV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2. รับค่าความกว้างมาเก็บที่ตัวแปร w</a:t>
            </a:r>
            <a:endParaRPr kumimoji="0" lang="th-TH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2005_iannnnnMTV" panose="02000000000000000000" pitchFamily="2" charset="0"/>
              <a:cs typeface="2005_iannnnnMTV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3. รับค่าความสูงมาเก็บที่ตัวแปร h</a:t>
            </a:r>
            <a:endParaRPr kumimoji="0" lang="th-TH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2005_iannnnnMTV" panose="02000000000000000000" pitchFamily="2" charset="0"/>
              <a:cs typeface="2005_iannnnnMTV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2005_iannnnnMTV" panose="02000000000000000000" pitchFamily="2" charset="0"/>
                <a:cs typeface="2005_iannnnnMTV" panose="02000000000000000000" pitchFamily="2" charset="0"/>
              </a:rPr>
              <a:t>4. แสดงผลการคำนวณพื้นที่จากสูตร ความกว้าง x ความสูง</a:t>
            </a:r>
            <a:endParaRPr kumimoji="0" lang="th-TH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pic>
        <p:nvPicPr>
          <p:cNvPr id="1026" name="Picture 2" descr="https://lh5.googleusercontent.com/g7XPjrFLSY7zWwL5IQw2iWn4a2aJnSSLSY0g9xLP4FyssgMcALAq7-GL5bUKELa5HXyMXAaZH9GKAj7VHR1Vry01bjEkppLciNRkIPJRwwZNQJFYMf7ImJeMsFItHzTKt5soD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706" y="2462212"/>
            <a:ext cx="347662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กล่องข้อความ 7"/>
          <p:cNvSpPr txBox="1"/>
          <p:nvPr/>
        </p:nvSpPr>
        <p:spPr>
          <a:xfrm>
            <a:off x="1685925" y="596434"/>
            <a:ext cx="206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Draft Code</a:t>
            </a:r>
            <a:endParaRPr lang="th-TH" sz="48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4176352" y="596434"/>
            <a:ext cx="2581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Detailed Code</a:t>
            </a:r>
            <a:endParaRPr lang="th-TH" sz="48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7726364" y="596434"/>
            <a:ext cx="22268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Simple Code</a:t>
            </a:r>
            <a:endParaRPr lang="th-TH" sz="48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5" name="กล่องข้อความ 24"/>
          <p:cNvSpPr txBox="1"/>
          <p:nvPr/>
        </p:nvSpPr>
        <p:spPr>
          <a:xfrm>
            <a:off x="6810568" y="596434"/>
            <a:ext cx="8627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และ</a:t>
            </a:r>
          </a:p>
        </p:txBody>
      </p:sp>
      <p:sp>
        <p:nvSpPr>
          <p:cNvPr id="26" name="กล่องข้อความ 25"/>
          <p:cNvSpPr txBox="1"/>
          <p:nvPr/>
        </p:nvSpPr>
        <p:spPr>
          <a:xfrm>
            <a:off x="3805576" y="596434"/>
            <a:ext cx="3177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,</a:t>
            </a:r>
            <a:endParaRPr lang="th-TH" sz="48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579630" y="2168332"/>
            <a:ext cx="29274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เขียนหยาบๆ เพื่อให้รู้ว่าจะทำอะไร</a:t>
            </a:r>
          </a:p>
        </p:txBody>
      </p:sp>
      <p:sp>
        <p:nvSpPr>
          <p:cNvPr id="28" name="กล่องข้อความ 27"/>
          <p:cNvSpPr txBox="1"/>
          <p:nvPr/>
        </p:nvSpPr>
        <p:spPr>
          <a:xfrm>
            <a:off x="4149822" y="2168332"/>
            <a:ext cx="35349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เพิ่มรายละเอียดว่าจะทำอะไรให้ชัดเจนยิ่งขึ้น</a:t>
            </a:r>
          </a:p>
        </p:txBody>
      </p:sp>
      <p:sp>
        <p:nvSpPr>
          <p:cNvPr id="29" name="กล่องข้อความ 28"/>
          <p:cNvSpPr txBox="1"/>
          <p:nvPr/>
        </p:nvSpPr>
        <p:spPr>
          <a:xfrm>
            <a:off x="8352624" y="2168332"/>
            <a:ext cx="3211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เพิ่มรายละเอียดลำดับให้ชัดเจนมากที่สุด</a:t>
            </a:r>
          </a:p>
        </p:txBody>
      </p:sp>
      <p:sp>
        <p:nvSpPr>
          <p:cNvPr id="30" name="กล่องข้อความ 29"/>
          <p:cNvSpPr txBox="1"/>
          <p:nvPr/>
        </p:nvSpPr>
        <p:spPr>
          <a:xfrm>
            <a:off x="230977" y="2629997"/>
            <a:ext cx="3624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เขียนให้ใกล้เคียงกับภาษาโปรแกรมมากที่สุด </a:t>
            </a:r>
          </a:p>
        </p:txBody>
      </p:sp>
      <p:sp>
        <p:nvSpPr>
          <p:cNvPr id="31" name="กล่องข้อความ 30"/>
          <p:cNvSpPr txBox="1"/>
          <p:nvPr/>
        </p:nvSpPr>
        <p:spPr>
          <a:xfrm>
            <a:off x="4250811" y="2629997"/>
            <a:ext cx="333296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1. กำหนดตัวแปรค่าสำหรับเก็บค่าความสูง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และความกว้าง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2. รับค่าความกว้าง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3. รับค่าความสูง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4. แสดงผลการคำนวณ</a:t>
            </a:r>
            <a:r>
              <a:rPr lang="th-TH" sz="2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พื้นที่</a:t>
            </a: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8590572" y="2624851"/>
            <a:ext cx="29963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1. กำหนดตัวแปร </a:t>
            </a:r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w, h</a:t>
            </a:r>
          </a:p>
          <a:p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2. </a:t>
            </a:r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รับค่าความกว้างมาเก็บที่ตัวแปร </a:t>
            </a:r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w</a:t>
            </a:r>
          </a:p>
          <a:p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3. </a:t>
            </a:r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รับค่าความสูงมาเก็บที่ตัวแปร </a:t>
            </a:r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h</a:t>
            </a:r>
          </a:p>
          <a:p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4. </a:t>
            </a:r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แสดงผล ความกว้าง </a:t>
            </a:r>
            <a:r>
              <a:rPr lang="en-US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x </a:t>
            </a:r>
            <a:r>
              <a:rPr lang="th-TH" sz="24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ความสูง</a:t>
            </a:r>
          </a:p>
        </p:txBody>
      </p:sp>
      <p:sp>
        <p:nvSpPr>
          <p:cNvPr id="33" name="กล่องข้อความ 32"/>
          <p:cNvSpPr txBox="1"/>
          <p:nvPr/>
        </p:nvSpPr>
        <p:spPr>
          <a:xfrm>
            <a:off x="6150627" y="4415339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คำนวณจาก กว้าง </a:t>
            </a:r>
            <a:r>
              <a:rPr lang="en-US" sz="1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x </a:t>
            </a:r>
            <a:r>
              <a:rPr lang="th-TH" sz="1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สูง</a:t>
            </a: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6075347" y="4112163"/>
            <a:ext cx="447677" cy="297180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5" name="สี่เหลี่ยมผืนผ้า 34"/>
          <p:cNvSpPr/>
          <p:nvPr/>
        </p:nvSpPr>
        <p:spPr>
          <a:xfrm>
            <a:off x="6075347" y="4112163"/>
            <a:ext cx="447677" cy="297180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6" name="สี่เหลี่ยมผืนผ้า 35"/>
          <p:cNvSpPr/>
          <p:nvPr/>
        </p:nvSpPr>
        <p:spPr>
          <a:xfrm>
            <a:off x="6075347" y="4112163"/>
            <a:ext cx="447677" cy="297180"/>
          </a:xfrm>
          <a:prstGeom prst="rect">
            <a:avLst/>
          </a:prstGeom>
          <a:solidFill>
            <a:srgbClr val="141F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7" name="สี่เหลี่ยมผืนผ้า 36"/>
          <p:cNvSpPr/>
          <p:nvPr/>
        </p:nvSpPr>
        <p:spPr>
          <a:xfrm>
            <a:off x="6075347" y="4112163"/>
            <a:ext cx="447677" cy="297180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8" name="สี่เหลี่ยมผืนผ้า 37"/>
          <p:cNvSpPr/>
          <p:nvPr/>
        </p:nvSpPr>
        <p:spPr>
          <a:xfrm>
            <a:off x="6075347" y="4112163"/>
            <a:ext cx="447677" cy="297180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4" name="สี่เหลี่ยมผืนผ้า 33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141F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4" name="สี่เหลี่ยมผืนผ้า 43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5" name="สี่เหลี่ยมผืนผ้า 44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6" name="สี่เหลี่ยมผืนผ้า 45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273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7" name="สี่เหลี่ยมผืนผ้า 46"/>
          <p:cNvSpPr/>
          <p:nvPr/>
        </p:nvSpPr>
        <p:spPr>
          <a:xfrm>
            <a:off x="6125812" y="4466504"/>
            <a:ext cx="1600552" cy="386164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48" name="ลูกศรเชื่อมต่อแบบตรง 47"/>
          <p:cNvCxnSpPr/>
          <p:nvPr/>
        </p:nvCxnSpPr>
        <p:spPr>
          <a:xfrm>
            <a:off x="3586088" y="2009897"/>
            <a:ext cx="699053" cy="0"/>
          </a:xfrm>
          <a:prstGeom prst="straightConnector1">
            <a:avLst/>
          </a:prstGeom>
          <a:ln w="66675" cap="rnd">
            <a:solidFill>
              <a:srgbClr val="141F3E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7766607" y="1992380"/>
            <a:ext cx="699053" cy="0"/>
          </a:xfrm>
          <a:prstGeom prst="straightConnector1">
            <a:avLst/>
          </a:prstGeom>
          <a:ln w="66675" cap="rnd">
            <a:solidFill>
              <a:srgbClr val="141F3E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กล่องข้อความ 49"/>
          <p:cNvSpPr txBox="1"/>
          <p:nvPr/>
        </p:nvSpPr>
        <p:spPr>
          <a:xfrm>
            <a:off x="1942460" y="2578457"/>
            <a:ext cx="83070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ลองเขียน </a:t>
            </a:r>
            <a:r>
              <a:rPr lang="en-US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Draft Code </a:t>
            </a:r>
            <a:r>
              <a:rPr lang="en-US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, </a:t>
            </a:r>
            <a:r>
              <a:rPr lang="en-US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Detailed Code </a:t>
            </a:r>
            <a:r>
              <a:rPr lang="th-TH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และ </a:t>
            </a:r>
            <a:r>
              <a:rPr lang="en-US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Simple Code </a:t>
            </a:r>
            <a:endParaRPr lang="th-TH" sz="40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  <a:p>
            <a:pPr algn="ctr"/>
            <a:r>
              <a:rPr lang="th-TH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ของ</a:t>
            </a:r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งานอดิเรก</a:t>
            </a:r>
            <a:r>
              <a:rPr lang="th-TH" sz="4000" dirty="0">
                <a:solidFill>
                  <a:srgbClr val="141F3D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ที่น้อง ๆ สนใจ</a:t>
            </a:r>
          </a:p>
        </p:txBody>
      </p:sp>
      <p:sp>
        <p:nvSpPr>
          <p:cNvPr id="51" name="กล่องข้อความ 50"/>
          <p:cNvSpPr txBox="1"/>
          <p:nvPr/>
        </p:nvSpPr>
        <p:spPr>
          <a:xfrm>
            <a:off x="5289530" y="1663567"/>
            <a:ext cx="16129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Exercise</a:t>
            </a:r>
            <a:endParaRPr lang="th-TH" sz="48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6" name="รูปแบบอิสระ 5"/>
          <p:cNvSpPr/>
          <p:nvPr/>
        </p:nvSpPr>
        <p:spPr>
          <a:xfrm>
            <a:off x="-2304499" y="5431319"/>
            <a:ext cx="38367391" cy="4156401"/>
          </a:xfrm>
          <a:custGeom>
            <a:avLst/>
            <a:gdLst>
              <a:gd name="connsiteX0" fmla="*/ 940428 w 37108047"/>
              <a:gd name="connsiteY0" fmla="*/ 740743 h 4599434"/>
              <a:gd name="connsiteX1" fmla="*/ 1683378 w 37108047"/>
              <a:gd name="connsiteY1" fmla="*/ 1426543 h 4599434"/>
              <a:gd name="connsiteX2" fmla="*/ 3683628 w 37108047"/>
              <a:gd name="connsiteY2" fmla="*/ 883618 h 4599434"/>
              <a:gd name="connsiteX3" fmla="*/ 5541003 w 37108047"/>
              <a:gd name="connsiteY3" fmla="*/ 1369393 h 4599434"/>
              <a:gd name="connsiteX4" fmla="*/ 7741278 w 37108047"/>
              <a:gd name="connsiteY4" fmla="*/ 883618 h 4599434"/>
              <a:gd name="connsiteX5" fmla="*/ 10055853 w 37108047"/>
              <a:gd name="connsiteY5" fmla="*/ 1340818 h 4599434"/>
              <a:gd name="connsiteX6" fmla="*/ 12627603 w 37108047"/>
              <a:gd name="connsiteY6" fmla="*/ 483568 h 4599434"/>
              <a:gd name="connsiteX7" fmla="*/ 15656553 w 37108047"/>
              <a:gd name="connsiteY7" fmla="*/ 1255093 h 4599434"/>
              <a:gd name="connsiteX8" fmla="*/ 17113878 w 37108047"/>
              <a:gd name="connsiteY8" fmla="*/ 454993 h 4599434"/>
              <a:gd name="connsiteX9" fmla="*/ 19457028 w 37108047"/>
              <a:gd name="connsiteY9" fmla="*/ 683593 h 4599434"/>
              <a:gd name="connsiteX10" fmla="*/ 20628603 w 37108047"/>
              <a:gd name="connsiteY10" fmla="*/ 26368 h 4599434"/>
              <a:gd name="connsiteX11" fmla="*/ 26457903 w 37108047"/>
              <a:gd name="connsiteY11" fmla="*/ 1740868 h 4599434"/>
              <a:gd name="connsiteX12" fmla="*/ 29143953 w 37108047"/>
              <a:gd name="connsiteY12" fmla="*/ 626443 h 4599434"/>
              <a:gd name="connsiteX13" fmla="*/ 33030153 w 37108047"/>
              <a:gd name="connsiteY13" fmla="*/ 1569418 h 4599434"/>
              <a:gd name="connsiteX14" fmla="*/ 34916103 w 37108047"/>
              <a:gd name="connsiteY14" fmla="*/ 597868 h 4599434"/>
              <a:gd name="connsiteX15" fmla="*/ 35573328 w 37108047"/>
              <a:gd name="connsiteY15" fmla="*/ 3455368 h 4599434"/>
              <a:gd name="connsiteX16" fmla="*/ 13227678 w 37108047"/>
              <a:gd name="connsiteY16" fmla="*/ 4598368 h 4599434"/>
              <a:gd name="connsiteX17" fmla="*/ 940428 w 37108047"/>
              <a:gd name="connsiteY17" fmla="*/ 3598243 h 4599434"/>
              <a:gd name="connsiteX18" fmla="*/ 940428 w 37108047"/>
              <a:gd name="connsiteY18" fmla="*/ 740743 h 4599434"/>
              <a:gd name="connsiteX0" fmla="*/ 940428 w 37108047"/>
              <a:gd name="connsiteY0" fmla="*/ 304600 h 4163291"/>
              <a:gd name="connsiteX1" fmla="*/ 1683378 w 37108047"/>
              <a:gd name="connsiteY1" fmla="*/ 990400 h 4163291"/>
              <a:gd name="connsiteX2" fmla="*/ 3683628 w 37108047"/>
              <a:gd name="connsiteY2" fmla="*/ 447475 h 4163291"/>
              <a:gd name="connsiteX3" fmla="*/ 5541003 w 37108047"/>
              <a:gd name="connsiteY3" fmla="*/ 933250 h 4163291"/>
              <a:gd name="connsiteX4" fmla="*/ 7741278 w 37108047"/>
              <a:gd name="connsiteY4" fmla="*/ 447475 h 4163291"/>
              <a:gd name="connsiteX5" fmla="*/ 10055853 w 37108047"/>
              <a:gd name="connsiteY5" fmla="*/ 904675 h 4163291"/>
              <a:gd name="connsiteX6" fmla="*/ 12627603 w 37108047"/>
              <a:gd name="connsiteY6" fmla="*/ 47425 h 4163291"/>
              <a:gd name="connsiteX7" fmla="*/ 15656553 w 37108047"/>
              <a:gd name="connsiteY7" fmla="*/ 818950 h 4163291"/>
              <a:gd name="connsiteX8" fmla="*/ 17113878 w 37108047"/>
              <a:gd name="connsiteY8" fmla="*/ 18850 h 4163291"/>
              <a:gd name="connsiteX9" fmla="*/ 19457028 w 37108047"/>
              <a:gd name="connsiteY9" fmla="*/ 247450 h 4163291"/>
              <a:gd name="connsiteX10" fmla="*/ 23686129 w 37108047"/>
              <a:gd name="connsiteY10" fmla="*/ 190300 h 4163291"/>
              <a:gd name="connsiteX11" fmla="*/ 26457903 w 37108047"/>
              <a:gd name="connsiteY11" fmla="*/ 1304725 h 4163291"/>
              <a:gd name="connsiteX12" fmla="*/ 29143953 w 37108047"/>
              <a:gd name="connsiteY12" fmla="*/ 190300 h 4163291"/>
              <a:gd name="connsiteX13" fmla="*/ 33030153 w 37108047"/>
              <a:gd name="connsiteY13" fmla="*/ 1133275 h 4163291"/>
              <a:gd name="connsiteX14" fmla="*/ 34916103 w 37108047"/>
              <a:gd name="connsiteY14" fmla="*/ 161725 h 4163291"/>
              <a:gd name="connsiteX15" fmla="*/ 35573328 w 37108047"/>
              <a:gd name="connsiteY15" fmla="*/ 3019225 h 4163291"/>
              <a:gd name="connsiteX16" fmla="*/ 13227678 w 37108047"/>
              <a:gd name="connsiteY16" fmla="*/ 4162225 h 4163291"/>
              <a:gd name="connsiteX17" fmla="*/ 940428 w 37108047"/>
              <a:gd name="connsiteY17" fmla="*/ 3162100 h 4163291"/>
              <a:gd name="connsiteX18" fmla="*/ 940428 w 37108047"/>
              <a:gd name="connsiteY18" fmla="*/ 304600 h 4163291"/>
              <a:gd name="connsiteX0" fmla="*/ 940428 w 37108047"/>
              <a:gd name="connsiteY0" fmla="*/ 287340 h 4146031"/>
              <a:gd name="connsiteX1" fmla="*/ 1683378 w 37108047"/>
              <a:gd name="connsiteY1" fmla="*/ 973140 h 4146031"/>
              <a:gd name="connsiteX2" fmla="*/ 3683628 w 37108047"/>
              <a:gd name="connsiteY2" fmla="*/ 430215 h 4146031"/>
              <a:gd name="connsiteX3" fmla="*/ 5541003 w 37108047"/>
              <a:gd name="connsiteY3" fmla="*/ 915990 h 4146031"/>
              <a:gd name="connsiteX4" fmla="*/ 7741278 w 37108047"/>
              <a:gd name="connsiteY4" fmla="*/ 430215 h 4146031"/>
              <a:gd name="connsiteX5" fmla="*/ 10055853 w 37108047"/>
              <a:gd name="connsiteY5" fmla="*/ 887415 h 4146031"/>
              <a:gd name="connsiteX6" fmla="*/ 12627603 w 37108047"/>
              <a:gd name="connsiteY6" fmla="*/ 30165 h 4146031"/>
              <a:gd name="connsiteX7" fmla="*/ 15656553 w 37108047"/>
              <a:gd name="connsiteY7" fmla="*/ 801690 h 4146031"/>
              <a:gd name="connsiteX8" fmla="*/ 17113878 w 37108047"/>
              <a:gd name="connsiteY8" fmla="*/ 1590 h 4146031"/>
              <a:gd name="connsiteX9" fmla="*/ 19857078 w 37108047"/>
              <a:gd name="connsiteY9" fmla="*/ 1058865 h 4146031"/>
              <a:gd name="connsiteX10" fmla="*/ 23686129 w 37108047"/>
              <a:gd name="connsiteY10" fmla="*/ 173040 h 4146031"/>
              <a:gd name="connsiteX11" fmla="*/ 26457903 w 37108047"/>
              <a:gd name="connsiteY11" fmla="*/ 1287465 h 4146031"/>
              <a:gd name="connsiteX12" fmla="*/ 29143953 w 37108047"/>
              <a:gd name="connsiteY12" fmla="*/ 173040 h 4146031"/>
              <a:gd name="connsiteX13" fmla="*/ 33030153 w 37108047"/>
              <a:gd name="connsiteY13" fmla="*/ 1116015 h 4146031"/>
              <a:gd name="connsiteX14" fmla="*/ 34916103 w 37108047"/>
              <a:gd name="connsiteY14" fmla="*/ 144465 h 4146031"/>
              <a:gd name="connsiteX15" fmla="*/ 35573328 w 37108047"/>
              <a:gd name="connsiteY15" fmla="*/ 3001965 h 4146031"/>
              <a:gd name="connsiteX16" fmla="*/ 13227678 w 37108047"/>
              <a:gd name="connsiteY16" fmla="*/ 4144965 h 4146031"/>
              <a:gd name="connsiteX17" fmla="*/ 940428 w 37108047"/>
              <a:gd name="connsiteY17" fmla="*/ 3144840 h 4146031"/>
              <a:gd name="connsiteX18" fmla="*/ 940428 w 37108047"/>
              <a:gd name="connsiteY18" fmla="*/ 287340 h 4146031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686129 w 37108047"/>
              <a:gd name="connsiteY10" fmla="*/ 143096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5541003 w 37108047"/>
              <a:gd name="connsiteY2" fmla="*/ 886046 h 4116087"/>
              <a:gd name="connsiteX3" fmla="*/ 7741278 w 37108047"/>
              <a:gd name="connsiteY3" fmla="*/ 400271 h 4116087"/>
              <a:gd name="connsiteX4" fmla="*/ 10055853 w 37108047"/>
              <a:gd name="connsiteY4" fmla="*/ 857471 h 4116087"/>
              <a:gd name="connsiteX5" fmla="*/ 12627603 w 37108047"/>
              <a:gd name="connsiteY5" fmla="*/ 221 h 4116087"/>
              <a:gd name="connsiteX6" fmla="*/ 15656553 w 37108047"/>
              <a:gd name="connsiteY6" fmla="*/ 771746 h 4116087"/>
              <a:gd name="connsiteX7" fmla="*/ 18028278 w 37108047"/>
              <a:gd name="connsiteY7" fmla="*/ 600296 h 4116087"/>
              <a:gd name="connsiteX8" fmla="*/ 19857078 w 37108047"/>
              <a:gd name="connsiteY8" fmla="*/ 1028921 h 4116087"/>
              <a:gd name="connsiteX9" fmla="*/ 23286078 w 37108047"/>
              <a:gd name="connsiteY9" fmla="*/ 285971 h 4116087"/>
              <a:gd name="connsiteX10" fmla="*/ 26457904 w 37108047"/>
              <a:gd name="connsiteY10" fmla="*/ 1114646 h 4116087"/>
              <a:gd name="connsiteX11" fmla="*/ 29143953 w 37108047"/>
              <a:gd name="connsiteY11" fmla="*/ 143096 h 4116087"/>
              <a:gd name="connsiteX12" fmla="*/ 33030153 w 37108047"/>
              <a:gd name="connsiteY12" fmla="*/ 1086071 h 4116087"/>
              <a:gd name="connsiteX13" fmla="*/ 34916103 w 37108047"/>
              <a:gd name="connsiteY13" fmla="*/ 114521 h 4116087"/>
              <a:gd name="connsiteX14" fmla="*/ 35573328 w 37108047"/>
              <a:gd name="connsiteY14" fmla="*/ 2972021 h 4116087"/>
              <a:gd name="connsiteX15" fmla="*/ 13227678 w 37108047"/>
              <a:gd name="connsiteY15" fmla="*/ 4115021 h 4116087"/>
              <a:gd name="connsiteX16" fmla="*/ 940428 w 37108047"/>
              <a:gd name="connsiteY16" fmla="*/ 3114896 h 4116087"/>
              <a:gd name="connsiteX17" fmla="*/ 940428 w 37108047"/>
              <a:gd name="connsiteY17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4626603 w 37108047"/>
              <a:gd name="connsiteY2" fmla="*/ 390746 h 4116087"/>
              <a:gd name="connsiteX3" fmla="*/ 7741278 w 37108047"/>
              <a:gd name="connsiteY3" fmla="*/ 400271 h 4116087"/>
              <a:gd name="connsiteX4" fmla="*/ 10055853 w 37108047"/>
              <a:gd name="connsiteY4" fmla="*/ 857471 h 4116087"/>
              <a:gd name="connsiteX5" fmla="*/ 12627603 w 37108047"/>
              <a:gd name="connsiteY5" fmla="*/ 221 h 4116087"/>
              <a:gd name="connsiteX6" fmla="*/ 15656553 w 37108047"/>
              <a:gd name="connsiteY6" fmla="*/ 771746 h 4116087"/>
              <a:gd name="connsiteX7" fmla="*/ 18028278 w 37108047"/>
              <a:gd name="connsiteY7" fmla="*/ 600296 h 4116087"/>
              <a:gd name="connsiteX8" fmla="*/ 19857078 w 37108047"/>
              <a:gd name="connsiteY8" fmla="*/ 1028921 h 4116087"/>
              <a:gd name="connsiteX9" fmla="*/ 23286078 w 37108047"/>
              <a:gd name="connsiteY9" fmla="*/ 285971 h 4116087"/>
              <a:gd name="connsiteX10" fmla="*/ 26457904 w 37108047"/>
              <a:gd name="connsiteY10" fmla="*/ 1114646 h 4116087"/>
              <a:gd name="connsiteX11" fmla="*/ 29143953 w 37108047"/>
              <a:gd name="connsiteY11" fmla="*/ 143096 h 4116087"/>
              <a:gd name="connsiteX12" fmla="*/ 33030153 w 37108047"/>
              <a:gd name="connsiteY12" fmla="*/ 1086071 h 4116087"/>
              <a:gd name="connsiteX13" fmla="*/ 34916103 w 37108047"/>
              <a:gd name="connsiteY13" fmla="*/ 114521 h 4116087"/>
              <a:gd name="connsiteX14" fmla="*/ 35573328 w 37108047"/>
              <a:gd name="connsiteY14" fmla="*/ 2972021 h 4116087"/>
              <a:gd name="connsiteX15" fmla="*/ 13227678 w 37108047"/>
              <a:gd name="connsiteY15" fmla="*/ 4115021 h 4116087"/>
              <a:gd name="connsiteX16" fmla="*/ 940428 w 37108047"/>
              <a:gd name="connsiteY16" fmla="*/ 3114896 h 4116087"/>
              <a:gd name="connsiteX17" fmla="*/ 940428 w 37108047"/>
              <a:gd name="connsiteY17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4626603 w 37108047"/>
              <a:gd name="connsiteY2" fmla="*/ 390746 h 4116087"/>
              <a:gd name="connsiteX3" fmla="*/ 10055853 w 37108047"/>
              <a:gd name="connsiteY3" fmla="*/ 857471 h 4116087"/>
              <a:gd name="connsiteX4" fmla="*/ 12627603 w 37108047"/>
              <a:gd name="connsiteY4" fmla="*/ 221 h 4116087"/>
              <a:gd name="connsiteX5" fmla="*/ 15656553 w 37108047"/>
              <a:gd name="connsiteY5" fmla="*/ 771746 h 4116087"/>
              <a:gd name="connsiteX6" fmla="*/ 18028278 w 37108047"/>
              <a:gd name="connsiteY6" fmla="*/ 600296 h 4116087"/>
              <a:gd name="connsiteX7" fmla="*/ 19857078 w 37108047"/>
              <a:gd name="connsiteY7" fmla="*/ 1028921 h 4116087"/>
              <a:gd name="connsiteX8" fmla="*/ 23286078 w 37108047"/>
              <a:gd name="connsiteY8" fmla="*/ 285971 h 4116087"/>
              <a:gd name="connsiteX9" fmla="*/ 26457904 w 37108047"/>
              <a:gd name="connsiteY9" fmla="*/ 1114646 h 4116087"/>
              <a:gd name="connsiteX10" fmla="*/ 29143953 w 37108047"/>
              <a:gd name="connsiteY10" fmla="*/ 143096 h 4116087"/>
              <a:gd name="connsiteX11" fmla="*/ 33030153 w 37108047"/>
              <a:gd name="connsiteY11" fmla="*/ 1086071 h 4116087"/>
              <a:gd name="connsiteX12" fmla="*/ 34916103 w 37108047"/>
              <a:gd name="connsiteY12" fmla="*/ 114521 h 4116087"/>
              <a:gd name="connsiteX13" fmla="*/ 35573328 w 37108047"/>
              <a:gd name="connsiteY13" fmla="*/ 2972021 h 4116087"/>
              <a:gd name="connsiteX14" fmla="*/ 13227678 w 37108047"/>
              <a:gd name="connsiteY14" fmla="*/ 4115021 h 4116087"/>
              <a:gd name="connsiteX15" fmla="*/ 940428 w 37108047"/>
              <a:gd name="connsiteY15" fmla="*/ 3114896 h 4116087"/>
              <a:gd name="connsiteX16" fmla="*/ 940428 w 37108047"/>
              <a:gd name="connsiteY16" fmla="*/ 257396 h 4116087"/>
              <a:gd name="connsiteX0" fmla="*/ 940428 w 37108047"/>
              <a:gd name="connsiteY0" fmla="*/ 259915 h 4118606"/>
              <a:gd name="connsiteX1" fmla="*/ 1683378 w 37108047"/>
              <a:gd name="connsiteY1" fmla="*/ 945715 h 4118606"/>
              <a:gd name="connsiteX2" fmla="*/ 4626603 w 37108047"/>
              <a:gd name="connsiteY2" fmla="*/ 393265 h 4118606"/>
              <a:gd name="connsiteX3" fmla="*/ 10055853 w 37108047"/>
              <a:gd name="connsiteY3" fmla="*/ 859990 h 4118606"/>
              <a:gd name="connsiteX4" fmla="*/ 12627603 w 37108047"/>
              <a:gd name="connsiteY4" fmla="*/ 2740 h 4118606"/>
              <a:gd name="connsiteX5" fmla="*/ 18028278 w 37108047"/>
              <a:gd name="connsiteY5" fmla="*/ 602815 h 4118606"/>
              <a:gd name="connsiteX6" fmla="*/ 19857078 w 37108047"/>
              <a:gd name="connsiteY6" fmla="*/ 1031440 h 4118606"/>
              <a:gd name="connsiteX7" fmla="*/ 23286078 w 37108047"/>
              <a:gd name="connsiteY7" fmla="*/ 288490 h 4118606"/>
              <a:gd name="connsiteX8" fmla="*/ 26457904 w 37108047"/>
              <a:gd name="connsiteY8" fmla="*/ 1117165 h 4118606"/>
              <a:gd name="connsiteX9" fmla="*/ 29143953 w 37108047"/>
              <a:gd name="connsiteY9" fmla="*/ 145615 h 4118606"/>
              <a:gd name="connsiteX10" fmla="*/ 33030153 w 37108047"/>
              <a:gd name="connsiteY10" fmla="*/ 1088590 h 4118606"/>
              <a:gd name="connsiteX11" fmla="*/ 34916103 w 37108047"/>
              <a:gd name="connsiteY11" fmla="*/ 117040 h 4118606"/>
              <a:gd name="connsiteX12" fmla="*/ 35573328 w 37108047"/>
              <a:gd name="connsiteY12" fmla="*/ 2974540 h 4118606"/>
              <a:gd name="connsiteX13" fmla="*/ 13227678 w 37108047"/>
              <a:gd name="connsiteY13" fmla="*/ 4117540 h 4118606"/>
              <a:gd name="connsiteX14" fmla="*/ 940428 w 37108047"/>
              <a:gd name="connsiteY14" fmla="*/ 3117415 h 4118606"/>
              <a:gd name="connsiteX15" fmla="*/ 940428 w 37108047"/>
              <a:gd name="connsiteY15" fmla="*/ 259915 h 4118606"/>
              <a:gd name="connsiteX0" fmla="*/ 940428 w 37108047"/>
              <a:gd name="connsiteY0" fmla="*/ 259382 h 4118073"/>
              <a:gd name="connsiteX1" fmla="*/ 1683378 w 37108047"/>
              <a:gd name="connsiteY1" fmla="*/ 945182 h 4118073"/>
              <a:gd name="connsiteX2" fmla="*/ 4626603 w 37108047"/>
              <a:gd name="connsiteY2" fmla="*/ 392732 h 4118073"/>
              <a:gd name="connsiteX3" fmla="*/ 10055853 w 37108047"/>
              <a:gd name="connsiteY3" fmla="*/ 859457 h 4118073"/>
              <a:gd name="connsiteX4" fmla="*/ 12627603 w 37108047"/>
              <a:gd name="connsiteY4" fmla="*/ 2207 h 4118073"/>
              <a:gd name="connsiteX5" fmla="*/ 18028278 w 37108047"/>
              <a:gd name="connsiteY5" fmla="*/ 602282 h 4118073"/>
              <a:gd name="connsiteX6" fmla="*/ 23286078 w 37108047"/>
              <a:gd name="connsiteY6" fmla="*/ 287957 h 4118073"/>
              <a:gd name="connsiteX7" fmla="*/ 26457904 w 37108047"/>
              <a:gd name="connsiteY7" fmla="*/ 1116632 h 4118073"/>
              <a:gd name="connsiteX8" fmla="*/ 29143953 w 37108047"/>
              <a:gd name="connsiteY8" fmla="*/ 145082 h 4118073"/>
              <a:gd name="connsiteX9" fmla="*/ 33030153 w 37108047"/>
              <a:gd name="connsiteY9" fmla="*/ 1088057 h 4118073"/>
              <a:gd name="connsiteX10" fmla="*/ 34916103 w 37108047"/>
              <a:gd name="connsiteY10" fmla="*/ 116507 h 4118073"/>
              <a:gd name="connsiteX11" fmla="*/ 35573328 w 37108047"/>
              <a:gd name="connsiteY11" fmla="*/ 2974007 h 4118073"/>
              <a:gd name="connsiteX12" fmla="*/ 13227678 w 37108047"/>
              <a:gd name="connsiteY12" fmla="*/ 4117007 h 4118073"/>
              <a:gd name="connsiteX13" fmla="*/ 940428 w 37108047"/>
              <a:gd name="connsiteY13" fmla="*/ 3116882 h 4118073"/>
              <a:gd name="connsiteX14" fmla="*/ 940428 w 37108047"/>
              <a:gd name="connsiteY14" fmla="*/ 259382 h 4118073"/>
              <a:gd name="connsiteX0" fmla="*/ 940428 w 37108047"/>
              <a:gd name="connsiteY0" fmla="*/ 261553 h 4120244"/>
              <a:gd name="connsiteX1" fmla="*/ 1683378 w 37108047"/>
              <a:gd name="connsiteY1" fmla="*/ 947353 h 4120244"/>
              <a:gd name="connsiteX2" fmla="*/ 4626603 w 37108047"/>
              <a:gd name="connsiteY2" fmla="*/ 394903 h 4120244"/>
              <a:gd name="connsiteX3" fmla="*/ 8912853 w 37108047"/>
              <a:gd name="connsiteY3" fmla="*/ 975928 h 4120244"/>
              <a:gd name="connsiteX4" fmla="*/ 12627603 w 37108047"/>
              <a:gd name="connsiteY4" fmla="*/ 4378 h 4120244"/>
              <a:gd name="connsiteX5" fmla="*/ 18028278 w 37108047"/>
              <a:gd name="connsiteY5" fmla="*/ 604453 h 4120244"/>
              <a:gd name="connsiteX6" fmla="*/ 23286078 w 37108047"/>
              <a:gd name="connsiteY6" fmla="*/ 290128 h 4120244"/>
              <a:gd name="connsiteX7" fmla="*/ 26457904 w 37108047"/>
              <a:gd name="connsiteY7" fmla="*/ 1118803 h 4120244"/>
              <a:gd name="connsiteX8" fmla="*/ 29143953 w 37108047"/>
              <a:gd name="connsiteY8" fmla="*/ 147253 h 4120244"/>
              <a:gd name="connsiteX9" fmla="*/ 33030153 w 37108047"/>
              <a:gd name="connsiteY9" fmla="*/ 1090228 h 4120244"/>
              <a:gd name="connsiteX10" fmla="*/ 34916103 w 37108047"/>
              <a:gd name="connsiteY10" fmla="*/ 118678 h 4120244"/>
              <a:gd name="connsiteX11" fmla="*/ 35573328 w 37108047"/>
              <a:gd name="connsiteY11" fmla="*/ 2976178 h 4120244"/>
              <a:gd name="connsiteX12" fmla="*/ 13227678 w 37108047"/>
              <a:gd name="connsiteY12" fmla="*/ 4119178 h 4120244"/>
              <a:gd name="connsiteX13" fmla="*/ 940428 w 37108047"/>
              <a:gd name="connsiteY13" fmla="*/ 3119053 h 4120244"/>
              <a:gd name="connsiteX14" fmla="*/ 940428 w 37108047"/>
              <a:gd name="connsiteY14" fmla="*/ 261553 h 4120244"/>
              <a:gd name="connsiteX0" fmla="*/ 940428 w 37108047"/>
              <a:gd name="connsiteY0" fmla="*/ 260303 h 4118994"/>
              <a:gd name="connsiteX1" fmla="*/ 1683378 w 37108047"/>
              <a:gd name="connsiteY1" fmla="*/ 946103 h 4118994"/>
              <a:gd name="connsiteX2" fmla="*/ 4626603 w 37108047"/>
              <a:gd name="connsiteY2" fmla="*/ 393653 h 4118994"/>
              <a:gd name="connsiteX3" fmla="*/ 8912853 w 37108047"/>
              <a:gd name="connsiteY3" fmla="*/ 974678 h 4118994"/>
              <a:gd name="connsiteX4" fmla="*/ 12627603 w 37108047"/>
              <a:gd name="connsiteY4" fmla="*/ 3128 h 4118994"/>
              <a:gd name="connsiteX5" fmla="*/ 18142578 w 37108047"/>
              <a:gd name="connsiteY5" fmla="*/ 1365203 h 4118994"/>
              <a:gd name="connsiteX6" fmla="*/ 23286078 w 37108047"/>
              <a:gd name="connsiteY6" fmla="*/ 288878 h 4118994"/>
              <a:gd name="connsiteX7" fmla="*/ 26457904 w 37108047"/>
              <a:gd name="connsiteY7" fmla="*/ 1117553 h 4118994"/>
              <a:gd name="connsiteX8" fmla="*/ 29143953 w 37108047"/>
              <a:gd name="connsiteY8" fmla="*/ 146003 h 4118994"/>
              <a:gd name="connsiteX9" fmla="*/ 33030153 w 37108047"/>
              <a:gd name="connsiteY9" fmla="*/ 1088978 h 4118994"/>
              <a:gd name="connsiteX10" fmla="*/ 34916103 w 37108047"/>
              <a:gd name="connsiteY10" fmla="*/ 117428 h 4118994"/>
              <a:gd name="connsiteX11" fmla="*/ 35573328 w 37108047"/>
              <a:gd name="connsiteY11" fmla="*/ 2974928 h 4118994"/>
              <a:gd name="connsiteX12" fmla="*/ 13227678 w 37108047"/>
              <a:gd name="connsiteY12" fmla="*/ 4117928 h 4118994"/>
              <a:gd name="connsiteX13" fmla="*/ 940428 w 37108047"/>
              <a:gd name="connsiteY13" fmla="*/ 3117803 h 4118994"/>
              <a:gd name="connsiteX14" fmla="*/ 940428 w 37108047"/>
              <a:gd name="connsiteY14" fmla="*/ 260303 h 411899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3286078 w 37108047"/>
              <a:gd name="connsiteY6" fmla="*/ 221088 h 4051204"/>
              <a:gd name="connsiteX7" fmla="*/ 26457904 w 37108047"/>
              <a:gd name="connsiteY7" fmla="*/ 10497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1533478 w 37108047"/>
              <a:gd name="connsiteY6" fmla="*/ 640188 h 4051204"/>
              <a:gd name="connsiteX7" fmla="*/ 26457904 w 37108047"/>
              <a:gd name="connsiteY7" fmla="*/ 10497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1533478 w 37108047"/>
              <a:gd name="connsiteY6" fmla="*/ 640188 h 4051204"/>
              <a:gd name="connsiteX7" fmla="*/ 24514804 w 37108047"/>
              <a:gd name="connsiteY7" fmla="*/ 17355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3969 h 4052660"/>
              <a:gd name="connsiteX1" fmla="*/ 1683378 w 37108047"/>
              <a:gd name="connsiteY1" fmla="*/ 879769 h 4052660"/>
              <a:gd name="connsiteX2" fmla="*/ 4626603 w 37108047"/>
              <a:gd name="connsiteY2" fmla="*/ 327319 h 4052660"/>
              <a:gd name="connsiteX3" fmla="*/ 8912853 w 37108047"/>
              <a:gd name="connsiteY3" fmla="*/ 908344 h 4052660"/>
              <a:gd name="connsiteX4" fmla="*/ 15027903 w 37108047"/>
              <a:gd name="connsiteY4" fmla="*/ 279694 h 4052660"/>
              <a:gd name="connsiteX5" fmla="*/ 18142578 w 37108047"/>
              <a:gd name="connsiteY5" fmla="*/ 1298869 h 4052660"/>
              <a:gd name="connsiteX6" fmla="*/ 21533478 w 37108047"/>
              <a:gd name="connsiteY6" fmla="*/ 641644 h 4052660"/>
              <a:gd name="connsiteX7" fmla="*/ 24514804 w 37108047"/>
              <a:gd name="connsiteY7" fmla="*/ 1737019 h 4052660"/>
              <a:gd name="connsiteX8" fmla="*/ 27886652 w 37108047"/>
              <a:gd name="connsiteY8" fmla="*/ 346369 h 4052660"/>
              <a:gd name="connsiteX9" fmla="*/ 33030153 w 37108047"/>
              <a:gd name="connsiteY9" fmla="*/ 1022644 h 4052660"/>
              <a:gd name="connsiteX10" fmla="*/ 34916103 w 37108047"/>
              <a:gd name="connsiteY10" fmla="*/ 51094 h 4052660"/>
              <a:gd name="connsiteX11" fmla="*/ 35573328 w 37108047"/>
              <a:gd name="connsiteY11" fmla="*/ 2908594 h 4052660"/>
              <a:gd name="connsiteX12" fmla="*/ 13227678 w 37108047"/>
              <a:gd name="connsiteY12" fmla="*/ 4051594 h 4052660"/>
              <a:gd name="connsiteX13" fmla="*/ 940428 w 37108047"/>
              <a:gd name="connsiteY13" fmla="*/ 3051469 h 4052660"/>
              <a:gd name="connsiteX14" fmla="*/ 940428 w 37108047"/>
              <a:gd name="connsiteY14" fmla="*/ 193969 h 4052660"/>
              <a:gd name="connsiteX0" fmla="*/ 940428 w 37165050"/>
              <a:gd name="connsiteY0" fmla="*/ 207416 h 4066107"/>
              <a:gd name="connsiteX1" fmla="*/ 1683378 w 37165050"/>
              <a:gd name="connsiteY1" fmla="*/ 893216 h 4066107"/>
              <a:gd name="connsiteX2" fmla="*/ 4626603 w 37165050"/>
              <a:gd name="connsiteY2" fmla="*/ 340766 h 4066107"/>
              <a:gd name="connsiteX3" fmla="*/ 8912853 w 37165050"/>
              <a:gd name="connsiteY3" fmla="*/ 921791 h 4066107"/>
              <a:gd name="connsiteX4" fmla="*/ 15027903 w 37165050"/>
              <a:gd name="connsiteY4" fmla="*/ 293141 h 4066107"/>
              <a:gd name="connsiteX5" fmla="*/ 18142578 w 37165050"/>
              <a:gd name="connsiteY5" fmla="*/ 1312316 h 4066107"/>
              <a:gd name="connsiteX6" fmla="*/ 21533478 w 37165050"/>
              <a:gd name="connsiteY6" fmla="*/ 655091 h 4066107"/>
              <a:gd name="connsiteX7" fmla="*/ 24514804 w 37165050"/>
              <a:gd name="connsiteY7" fmla="*/ 1750466 h 4066107"/>
              <a:gd name="connsiteX8" fmla="*/ 27886652 w 37165050"/>
              <a:gd name="connsiteY8" fmla="*/ 359816 h 4066107"/>
              <a:gd name="connsiteX9" fmla="*/ 31391852 w 37165050"/>
              <a:gd name="connsiteY9" fmla="*/ 883691 h 4066107"/>
              <a:gd name="connsiteX10" fmla="*/ 34916103 w 37165050"/>
              <a:gd name="connsiteY10" fmla="*/ 64541 h 4066107"/>
              <a:gd name="connsiteX11" fmla="*/ 35573328 w 37165050"/>
              <a:gd name="connsiteY11" fmla="*/ 2922041 h 4066107"/>
              <a:gd name="connsiteX12" fmla="*/ 13227678 w 37165050"/>
              <a:gd name="connsiteY12" fmla="*/ 4065041 h 4066107"/>
              <a:gd name="connsiteX13" fmla="*/ 940428 w 37165050"/>
              <a:gd name="connsiteY13" fmla="*/ 3064916 h 4066107"/>
              <a:gd name="connsiteX14" fmla="*/ 940428 w 37165050"/>
              <a:gd name="connsiteY14" fmla="*/ 207416 h 4066107"/>
              <a:gd name="connsiteX0" fmla="*/ 940428 w 38347343"/>
              <a:gd name="connsiteY0" fmla="*/ 134444 h 3993135"/>
              <a:gd name="connsiteX1" fmla="*/ 1683378 w 38347343"/>
              <a:gd name="connsiteY1" fmla="*/ 820244 h 3993135"/>
              <a:gd name="connsiteX2" fmla="*/ 4626603 w 38347343"/>
              <a:gd name="connsiteY2" fmla="*/ 267794 h 3993135"/>
              <a:gd name="connsiteX3" fmla="*/ 8912853 w 38347343"/>
              <a:gd name="connsiteY3" fmla="*/ 848819 h 3993135"/>
              <a:gd name="connsiteX4" fmla="*/ 15027903 w 38347343"/>
              <a:gd name="connsiteY4" fmla="*/ 220169 h 3993135"/>
              <a:gd name="connsiteX5" fmla="*/ 18142578 w 38347343"/>
              <a:gd name="connsiteY5" fmla="*/ 1239344 h 3993135"/>
              <a:gd name="connsiteX6" fmla="*/ 21533478 w 38347343"/>
              <a:gd name="connsiteY6" fmla="*/ 582119 h 3993135"/>
              <a:gd name="connsiteX7" fmla="*/ 24514804 w 38347343"/>
              <a:gd name="connsiteY7" fmla="*/ 1677494 h 3993135"/>
              <a:gd name="connsiteX8" fmla="*/ 27886652 w 38347343"/>
              <a:gd name="connsiteY8" fmla="*/ 286844 h 3993135"/>
              <a:gd name="connsiteX9" fmla="*/ 31391852 w 38347343"/>
              <a:gd name="connsiteY9" fmla="*/ 810719 h 3993135"/>
              <a:gd name="connsiteX10" fmla="*/ 37545004 w 38347343"/>
              <a:gd name="connsiteY10" fmla="*/ 67769 h 3993135"/>
              <a:gd name="connsiteX11" fmla="*/ 35573328 w 38347343"/>
              <a:gd name="connsiteY11" fmla="*/ 2849069 h 3993135"/>
              <a:gd name="connsiteX12" fmla="*/ 13227678 w 38347343"/>
              <a:gd name="connsiteY12" fmla="*/ 3992069 h 3993135"/>
              <a:gd name="connsiteX13" fmla="*/ 940428 w 38347343"/>
              <a:gd name="connsiteY13" fmla="*/ 2991944 h 3993135"/>
              <a:gd name="connsiteX14" fmla="*/ 940428 w 38347343"/>
              <a:gd name="connsiteY14" fmla="*/ 134444 h 3993135"/>
              <a:gd name="connsiteX0" fmla="*/ 953847 w 38360762"/>
              <a:gd name="connsiteY0" fmla="*/ 134444 h 3993135"/>
              <a:gd name="connsiteX1" fmla="*/ 2039697 w 38360762"/>
              <a:gd name="connsiteY1" fmla="*/ 2153744 h 3993135"/>
              <a:gd name="connsiteX2" fmla="*/ 4640022 w 38360762"/>
              <a:gd name="connsiteY2" fmla="*/ 267794 h 3993135"/>
              <a:gd name="connsiteX3" fmla="*/ 8926272 w 38360762"/>
              <a:gd name="connsiteY3" fmla="*/ 848819 h 3993135"/>
              <a:gd name="connsiteX4" fmla="*/ 15041322 w 38360762"/>
              <a:gd name="connsiteY4" fmla="*/ 220169 h 3993135"/>
              <a:gd name="connsiteX5" fmla="*/ 18155997 w 38360762"/>
              <a:gd name="connsiteY5" fmla="*/ 1239344 h 3993135"/>
              <a:gd name="connsiteX6" fmla="*/ 21546897 w 38360762"/>
              <a:gd name="connsiteY6" fmla="*/ 582119 h 3993135"/>
              <a:gd name="connsiteX7" fmla="*/ 24528223 w 38360762"/>
              <a:gd name="connsiteY7" fmla="*/ 1677494 h 3993135"/>
              <a:gd name="connsiteX8" fmla="*/ 27900071 w 38360762"/>
              <a:gd name="connsiteY8" fmla="*/ 286844 h 3993135"/>
              <a:gd name="connsiteX9" fmla="*/ 31405271 w 38360762"/>
              <a:gd name="connsiteY9" fmla="*/ 810719 h 3993135"/>
              <a:gd name="connsiteX10" fmla="*/ 37558423 w 38360762"/>
              <a:gd name="connsiteY10" fmla="*/ 67769 h 3993135"/>
              <a:gd name="connsiteX11" fmla="*/ 35586747 w 38360762"/>
              <a:gd name="connsiteY11" fmla="*/ 2849069 h 3993135"/>
              <a:gd name="connsiteX12" fmla="*/ 13241097 w 38360762"/>
              <a:gd name="connsiteY12" fmla="*/ 3992069 h 3993135"/>
              <a:gd name="connsiteX13" fmla="*/ 953847 w 38360762"/>
              <a:gd name="connsiteY13" fmla="*/ 2991944 h 3993135"/>
              <a:gd name="connsiteX14" fmla="*/ 953847 w 38360762"/>
              <a:gd name="connsiteY14" fmla="*/ 134444 h 3993135"/>
              <a:gd name="connsiteX0" fmla="*/ 855046 w 38414361"/>
              <a:gd name="connsiteY0" fmla="*/ 1544144 h 3992739"/>
              <a:gd name="connsiteX1" fmla="*/ 2093296 w 38414361"/>
              <a:gd name="connsiteY1" fmla="*/ 2153744 h 3992739"/>
              <a:gd name="connsiteX2" fmla="*/ 4693621 w 38414361"/>
              <a:gd name="connsiteY2" fmla="*/ 267794 h 3992739"/>
              <a:gd name="connsiteX3" fmla="*/ 8979871 w 38414361"/>
              <a:gd name="connsiteY3" fmla="*/ 848819 h 3992739"/>
              <a:gd name="connsiteX4" fmla="*/ 15094921 w 38414361"/>
              <a:gd name="connsiteY4" fmla="*/ 220169 h 3992739"/>
              <a:gd name="connsiteX5" fmla="*/ 18209596 w 38414361"/>
              <a:gd name="connsiteY5" fmla="*/ 1239344 h 3992739"/>
              <a:gd name="connsiteX6" fmla="*/ 21600496 w 38414361"/>
              <a:gd name="connsiteY6" fmla="*/ 582119 h 3992739"/>
              <a:gd name="connsiteX7" fmla="*/ 24581822 w 38414361"/>
              <a:gd name="connsiteY7" fmla="*/ 1677494 h 3992739"/>
              <a:gd name="connsiteX8" fmla="*/ 27953670 w 38414361"/>
              <a:gd name="connsiteY8" fmla="*/ 286844 h 3992739"/>
              <a:gd name="connsiteX9" fmla="*/ 31458870 w 38414361"/>
              <a:gd name="connsiteY9" fmla="*/ 810719 h 3992739"/>
              <a:gd name="connsiteX10" fmla="*/ 37612022 w 38414361"/>
              <a:gd name="connsiteY10" fmla="*/ 67769 h 3992739"/>
              <a:gd name="connsiteX11" fmla="*/ 35640346 w 38414361"/>
              <a:gd name="connsiteY11" fmla="*/ 2849069 h 3992739"/>
              <a:gd name="connsiteX12" fmla="*/ 13294696 w 38414361"/>
              <a:gd name="connsiteY12" fmla="*/ 3992069 h 3992739"/>
              <a:gd name="connsiteX13" fmla="*/ 1007446 w 38414361"/>
              <a:gd name="connsiteY13" fmla="*/ 2991944 h 3992739"/>
              <a:gd name="connsiteX14" fmla="*/ 855046 w 38414361"/>
              <a:gd name="connsiteY14" fmla="*/ 1544144 h 3992739"/>
              <a:gd name="connsiteX0" fmla="*/ 771600 w 38330915"/>
              <a:gd name="connsiteY0" fmla="*/ 1544144 h 4726288"/>
              <a:gd name="connsiteX1" fmla="*/ 2009850 w 38330915"/>
              <a:gd name="connsiteY1" fmla="*/ 2153744 h 4726288"/>
              <a:gd name="connsiteX2" fmla="*/ 4610175 w 38330915"/>
              <a:gd name="connsiteY2" fmla="*/ 267794 h 4726288"/>
              <a:gd name="connsiteX3" fmla="*/ 8896425 w 38330915"/>
              <a:gd name="connsiteY3" fmla="*/ 848819 h 4726288"/>
              <a:gd name="connsiteX4" fmla="*/ 15011475 w 38330915"/>
              <a:gd name="connsiteY4" fmla="*/ 220169 h 4726288"/>
              <a:gd name="connsiteX5" fmla="*/ 18126150 w 38330915"/>
              <a:gd name="connsiteY5" fmla="*/ 1239344 h 4726288"/>
              <a:gd name="connsiteX6" fmla="*/ 21517050 w 38330915"/>
              <a:gd name="connsiteY6" fmla="*/ 582119 h 4726288"/>
              <a:gd name="connsiteX7" fmla="*/ 24498376 w 38330915"/>
              <a:gd name="connsiteY7" fmla="*/ 1677494 h 4726288"/>
              <a:gd name="connsiteX8" fmla="*/ 27870224 w 38330915"/>
              <a:gd name="connsiteY8" fmla="*/ 286844 h 4726288"/>
              <a:gd name="connsiteX9" fmla="*/ 31375424 w 38330915"/>
              <a:gd name="connsiteY9" fmla="*/ 810719 h 4726288"/>
              <a:gd name="connsiteX10" fmla="*/ 37528576 w 38330915"/>
              <a:gd name="connsiteY10" fmla="*/ 67769 h 4726288"/>
              <a:gd name="connsiteX11" fmla="*/ 35556900 w 38330915"/>
              <a:gd name="connsiteY11" fmla="*/ 2849069 h 4726288"/>
              <a:gd name="connsiteX12" fmla="*/ 13211250 w 38330915"/>
              <a:gd name="connsiteY12" fmla="*/ 3992069 h 4726288"/>
              <a:gd name="connsiteX13" fmla="*/ 1038300 w 38330915"/>
              <a:gd name="connsiteY13" fmla="*/ 4630244 h 4726288"/>
              <a:gd name="connsiteX14" fmla="*/ 771600 w 38330915"/>
              <a:gd name="connsiteY14" fmla="*/ 1544144 h 4726288"/>
              <a:gd name="connsiteX0" fmla="*/ 771600 w 38330915"/>
              <a:gd name="connsiteY0" fmla="*/ 1544144 h 4726288"/>
              <a:gd name="connsiteX1" fmla="*/ 2009850 w 38330915"/>
              <a:gd name="connsiteY1" fmla="*/ 2153744 h 4726288"/>
              <a:gd name="connsiteX2" fmla="*/ 4610175 w 38330915"/>
              <a:gd name="connsiteY2" fmla="*/ 267794 h 4726288"/>
              <a:gd name="connsiteX3" fmla="*/ 8896425 w 38330915"/>
              <a:gd name="connsiteY3" fmla="*/ 1648919 h 4726288"/>
              <a:gd name="connsiteX4" fmla="*/ 15011475 w 38330915"/>
              <a:gd name="connsiteY4" fmla="*/ 220169 h 4726288"/>
              <a:gd name="connsiteX5" fmla="*/ 18126150 w 38330915"/>
              <a:gd name="connsiteY5" fmla="*/ 1239344 h 4726288"/>
              <a:gd name="connsiteX6" fmla="*/ 21517050 w 38330915"/>
              <a:gd name="connsiteY6" fmla="*/ 582119 h 4726288"/>
              <a:gd name="connsiteX7" fmla="*/ 24498376 w 38330915"/>
              <a:gd name="connsiteY7" fmla="*/ 1677494 h 4726288"/>
              <a:gd name="connsiteX8" fmla="*/ 27870224 w 38330915"/>
              <a:gd name="connsiteY8" fmla="*/ 286844 h 4726288"/>
              <a:gd name="connsiteX9" fmla="*/ 31375424 w 38330915"/>
              <a:gd name="connsiteY9" fmla="*/ 810719 h 4726288"/>
              <a:gd name="connsiteX10" fmla="*/ 37528576 w 38330915"/>
              <a:gd name="connsiteY10" fmla="*/ 67769 h 4726288"/>
              <a:gd name="connsiteX11" fmla="*/ 35556900 w 38330915"/>
              <a:gd name="connsiteY11" fmla="*/ 2849069 h 4726288"/>
              <a:gd name="connsiteX12" fmla="*/ 13211250 w 38330915"/>
              <a:gd name="connsiteY12" fmla="*/ 3992069 h 4726288"/>
              <a:gd name="connsiteX13" fmla="*/ 1038300 w 38330915"/>
              <a:gd name="connsiteY13" fmla="*/ 4630244 h 4726288"/>
              <a:gd name="connsiteX14" fmla="*/ 771600 w 38330915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600023 w 38320763"/>
              <a:gd name="connsiteY2" fmla="*/ 267794 h 4726288"/>
              <a:gd name="connsiteX3" fmla="*/ 8886273 w 38320763"/>
              <a:gd name="connsiteY3" fmla="*/ 1648919 h 4726288"/>
              <a:gd name="connsiteX4" fmla="*/ 15001323 w 38320763"/>
              <a:gd name="connsiteY4" fmla="*/ 2201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5001323 w 38320763"/>
              <a:gd name="connsiteY4" fmla="*/ 2201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4277423 w 38320763"/>
              <a:gd name="connsiteY4" fmla="*/ 6392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4277423 w 38320763"/>
              <a:gd name="connsiteY4" fmla="*/ 639269 h 4726288"/>
              <a:gd name="connsiteX5" fmla="*/ 18115998 w 38320763"/>
              <a:gd name="connsiteY5" fmla="*/ 1239344 h 4726288"/>
              <a:gd name="connsiteX6" fmla="*/ 20059098 w 38320763"/>
              <a:gd name="connsiteY6" fmla="*/ 7726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51501 h 4733645"/>
              <a:gd name="connsiteX1" fmla="*/ 1771098 w 38320763"/>
              <a:gd name="connsiteY1" fmla="*/ 2046801 h 4733645"/>
              <a:gd name="connsiteX2" fmla="*/ 4714323 w 38320763"/>
              <a:gd name="connsiteY2" fmla="*/ 579951 h 4733645"/>
              <a:gd name="connsiteX3" fmla="*/ 8886273 w 38320763"/>
              <a:gd name="connsiteY3" fmla="*/ 1656276 h 4733645"/>
              <a:gd name="connsiteX4" fmla="*/ 14277423 w 38320763"/>
              <a:gd name="connsiteY4" fmla="*/ 646626 h 4733645"/>
              <a:gd name="connsiteX5" fmla="*/ 18115998 w 38320763"/>
              <a:gd name="connsiteY5" fmla="*/ 1246701 h 4733645"/>
              <a:gd name="connsiteX6" fmla="*/ 20059098 w 38320763"/>
              <a:gd name="connsiteY6" fmla="*/ 779976 h 4733645"/>
              <a:gd name="connsiteX7" fmla="*/ 24488224 w 38320763"/>
              <a:gd name="connsiteY7" fmla="*/ 1684851 h 4733645"/>
              <a:gd name="connsiteX8" fmla="*/ 27021872 w 38320763"/>
              <a:gd name="connsiteY8" fmla="*/ 1094301 h 4733645"/>
              <a:gd name="connsiteX9" fmla="*/ 31365272 w 38320763"/>
              <a:gd name="connsiteY9" fmla="*/ 818076 h 4733645"/>
              <a:gd name="connsiteX10" fmla="*/ 37518424 w 38320763"/>
              <a:gd name="connsiteY10" fmla="*/ 75126 h 4733645"/>
              <a:gd name="connsiteX11" fmla="*/ 35546748 w 38320763"/>
              <a:gd name="connsiteY11" fmla="*/ 2856426 h 4733645"/>
              <a:gd name="connsiteX12" fmla="*/ 13201098 w 38320763"/>
              <a:gd name="connsiteY12" fmla="*/ 3999426 h 4733645"/>
              <a:gd name="connsiteX13" fmla="*/ 1028148 w 38320763"/>
              <a:gd name="connsiteY13" fmla="*/ 4637601 h 4733645"/>
              <a:gd name="connsiteX14" fmla="*/ 761448 w 38320763"/>
              <a:gd name="connsiteY14" fmla="*/ 1551501 h 4733645"/>
              <a:gd name="connsiteX0" fmla="*/ 761448 w 38367391"/>
              <a:gd name="connsiteY0" fmla="*/ 974257 h 4156401"/>
              <a:gd name="connsiteX1" fmla="*/ 1771098 w 38367391"/>
              <a:gd name="connsiteY1" fmla="*/ 1469557 h 4156401"/>
              <a:gd name="connsiteX2" fmla="*/ 4714323 w 38367391"/>
              <a:gd name="connsiteY2" fmla="*/ 2707 h 4156401"/>
              <a:gd name="connsiteX3" fmla="*/ 8886273 w 38367391"/>
              <a:gd name="connsiteY3" fmla="*/ 1079032 h 4156401"/>
              <a:gd name="connsiteX4" fmla="*/ 14277423 w 38367391"/>
              <a:gd name="connsiteY4" fmla="*/ 69382 h 4156401"/>
              <a:gd name="connsiteX5" fmla="*/ 18115998 w 38367391"/>
              <a:gd name="connsiteY5" fmla="*/ 669457 h 4156401"/>
              <a:gd name="connsiteX6" fmla="*/ 20059098 w 38367391"/>
              <a:gd name="connsiteY6" fmla="*/ 202732 h 4156401"/>
              <a:gd name="connsiteX7" fmla="*/ 24488224 w 38367391"/>
              <a:gd name="connsiteY7" fmla="*/ 1107607 h 4156401"/>
              <a:gd name="connsiteX8" fmla="*/ 27021872 w 38367391"/>
              <a:gd name="connsiteY8" fmla="*/ 517057 h 4156401"/>
              <a:gd name="connsiteX9" fmla="*/ 31365272 w 38367391"/>
              <a:gd name="connsiteY9" fmla="*/ 240832 h 4156401"/>
              <a:gd name="connsiteX10" fmla="*/ 37594624 w 38367391"/>
              <a:gd name="connsiteY10" fmla="*/ 526582 h 4156401"/>
              <a:gd name="connsiteX11" fmla="*/ 35546748 w 38367391"/>
              <a:gd name="connsiteY11" fmla="*/ 2279182 h 4156401"/>
              <a:gd name="connsiteX12" fmla="*/ 13201098 w 38367391"/>
              <a:gd name="connsiteY12" fmla="*/ 3422182 h 4156401"/>
              <a:gd name="connsiteX13" fmla="*/ 1028148 w 38367391"/>
              <a:gd name="connsiteY13" fmla="*/ 4060357 h 4156401"/>
              <a:gd name="connsiteX14" fmla="*/ 761448 w 38367391"/>
              <a:gd name="connsiteY14" fmla="*/ 974257 h 4156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367391" h="4156401">
                <a:moveTo>
                  <a:pt x="761448" y="974257"/>
                </a:moveTo>
                <a:cubicBezTo>
                  <a:pt x="885273" y="542457"/>
                  <a:pt x="1112286" y="1631482"/>
                  <a:pt x="1771098" y="1469557"/>
                </a:cubicBezTo>
                <a:cubicBezTo>
                  <a:pt x="2429910" y="1307632"/>
                  <a:pt x="3528461" y="67794"/>
                  <a:pt x="4714323" y="2707"/>
                </a:cubicBezTo>
                <a:cubicBezTo>
                  <a:pt x="5900185" y="-62380"/>
                  <a:pt x="7292423" y="1067920"/>
                  <a:pt x="8886273" y="1079032"/>
                </a:cubicBezTo>
                <a:cubicBezTo>
                  <a:pt x="10480123" y="1090145"/>
                  <a:pt x="12739136" y="137644"/>
                  <a:pt x="14277423" y="69382"/>
                </a:cubicBezTo>
                <a:cubicBezTo>
                  <a:pt x="15815710" y="1120"/>
                  <a:pt x="17152386" y="647232"/>
                  <a:pt x="18115998" y="669457"/>
                </a:cubicBezTo>
                <a:cubicBezTo>
                  <a:pt x="19079610" y="691682"/>
                  <a:pt x="18997060" y="129707"/>
                  <a:pt x="20059098" y="202732"/>
                </a:cubicBezTo>
                <a:cubicBezTo>
                  <a:pt x="21121136" y="275757"/>
                  <a:pt x="23327762" y="1055220"/>
                  <a:pt x="24488224" y="1107607"/>
                </a:cubicBezTo>
                <a:cubicBezTo>
                  <a:pt x="25648686" y="1159994"/>
                  <a:pt x="25875697" y="661519"/>
                  <a:pt x="27021872" y="517057"/>
                </a:cubicBezTo>
                <a:cubicBezTo>
                  <a:pt x="28168047" y="372595"/>
                  <a:pt x="29603147" y="239245"/>
                  <a:pt x="31365272" y="240832"/>
                </a:cubicBezTo>
                <a:cubicBezTo>
                  <a:pt x="33127397" y="242420"/>
                  <a:pt x="36897711" y="186857"/>
                  <a:pt x="37594624" y="526582"/>
                </a:cubicBezTo>
                <a:cubicBezTo>
                  <a:pt x="38291537" y="866307"/>
                  <a:pt x="39612336" y="1796582"/>
                  <a:pt x="35546748" y="2279182"/>
                </a:cubicBezTo>
                <a:cubicBezTo>
                  <a:pt x="31481160" y="2761782"/>
                  <a:pt x="18973248" y="3398370"/>
                  <a:pt x="13201098" y="3422182"/>
                </a:cubicBezTo>
                <a:cubicBezTo>
                  <a:pt x="7428948" y="3445995"/>
                  <a:pt x="3101423" y="4468344"/>
                  <a:pt x="1028148" y="4060357"/>
                </a:cubicBezTo>
                <a:cubicBezTo>
                  <a:pt x="-1045127" y="3652370"/>
                  <a:pt x="637623" y="1406057"/>
                  <a:pt x="761448" y="974257"/>
                </a:cubicBezTo>
                <a:close/>
              </a:path>
            </a:pathLst>
          </a:cu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รูปแบบอิสระ 4"/>
          <p:cNvSpPr/>
          <p:nvPr/>
        </p:nvSpPr>
        <p:spPr>
          <a:xfrm>
            <a:off x="-2331078" y="5314729"/>
            <a:ext cx="37108047" cy="4116087"/>
          </a:xfrm>
          <a:custGeom>
            <a:avLst/>
            <a:gdLst>
              <a:gd name="connsiteX0" fmla="*/ 940428 w 37108047"/>
              <a:gd name="connsiteY0" fmla="*/ 740743 h 4599434"/>
              <a:gd name="connsiteX1" fmla="*/ 1683378 w 37108047"/>
              <a:gd name="connsiteY1" fmla="*/ 1426543 h 4599434"/>
              <a:gd name="connsiteX2" fmla="*/ 3683628 w 37108047"/>
              <a:gd name="connsiteY2" fmla="*/ 883618 h 4599434"/>
              <a:gd name="connsiteX3" fmla="*/ 5541003 w 37108047"/>
              <a:gd name="connsiteY3" fmla="*/ 1369393 h 4599434"/>
              <a:gd name="connsiteX4" fmla="*/ 7741278 w 37108047"/>
              <a:gd name="connsiteY4" fmla="*/ 883618 h 4599434"/>
              <a:gd name="connsiteX5" fmla="*/ 10055853 w 37108047"/>
              <a:gd name="connsiteY5" fmla="*/ 1340818 h 4599434"/>
              <a:gd name="connsiteX6" fmla="*/ 12627603 w 37108047"/>
              <a:gd name="connsiteY6" fmla="*/ 483568 h 4599434"/>
              <a:gd name="connsiteX7" fmla="*/ 15656553 w 37108047"/>
              <a:gd name="connsiteY7" fmla="*/ 1255093 h 4599434"/>
              <a:gd name="connsiteX8" fmla="*/ 17113878 w 37108047"/>
              <a:gd name="connsiteY8" fmla="*/ 454993 h 4599434"/>
              <a:gd name="connsiteX9" fmla="*/ 19457028 w 37108047"/>
              <a:gd name="connsiteY9" fmla="*/ 683593 h 4599434"/>
              <a:gd name="connsiteX10" fmla="*/ 20628603 w 37108047"/>
              <a:gd name="connsiteY10" fmla="*/ 26368 h 4599434"/>
              <a:gd name="connsiteX11" fmla="*/ 26457903 w 37108047"/>
              <a:gd name="connsiteY11" fmla="*/ 1740868 h 4599434"/>
              <a:gd name="connsiteX12" fmla="*/ 29143953 w 37108047"/>
              <a:gd name="connsiteY12" fmla="*/ 626443 h 4599434"/>
              <a:gd name="connsiteX13" fmla="*/ 33030153 w 37108047"/>
              <a:gd name="connsiteY13" fmla="*/ 1569418 h 4599434"/>
              <a:gd name="connsiteX14" fmla="*/ 34916103 w 37108047"/>
              <a:gd name="connsiteY14" fmla="*/ 597868 h 4599434"/>
              <a:gd name="connsiteX15" fmla="*/ 35573328 w 37108047"/>
              <a:gd name="connsiteY15" fmla="*/ 3455368 h 4599434"/>
              <a:gd name="connsiteX16" fmla="*/ 13227678 w 37108047"/>
              <a:gd name="connsiteY16" fmla="*/ 4598368 h 4599434"/>
              <a:gd name="connsiteX17" fmla="*/ 940428 w 37108047"/>
              <a:gd name="connsiteY17" fmla="*/ 3598243 h 4599434"/>
              <a:gd name="connsiteX18" fmla="*/ 940428 w 37108047"/>
              <a:gd name="connsiteY18" fmla="*/ 740743 h 4599434"/>
              <a:gd name="connsiteX0" fmla="*/ 940428 w 37108047"/>
              <a:gd name="connsiteY0" fmla="*/ 304600 h 4163291"/>
              <a:gd name="connsiteX1" fmla="*/ 1683378 w 37108047"/>
              <a:gd name="connsiteY1" fmla="*/ 990400 h 4163291"/>
              <a:gd name="connsiteX2" fmla="*/ 3683628 w 37108047"/>
              <a:gd name="connsiteY2" fmla="*/ 447475 h 4163291"/>
              <a:gd name="connsiteX3" fmla="*/ 5541003 w 37108047"/>
              <a:gd name="connsiteY3" fmla="*/ 933250 h 4163291"/>
              <a:gd name="connsiteX4" fmla="*/ 7741278 w 37108047"/>
              <a:gd name="connsiteY4" fmla="*/ 447475 h 4163291"/>
              <a:gd name="connsiteX5" fmla="*/ 10055853 w 37108047"/>
              <a:gd name="connsiteY5" fmla="*/ 904675 h 4163291"/>
              <a:gd name="connsiteX6" fmla="*/ 12627603 w 37108047"/>
              <a:gd name="connsiteY6" fmla="*/ 47425 h 4163291"/>
              <a:gd name="connsiteX7" fmla="*/ 15656553 w 37108047"/>
              <a:gd name="connsiteY7" fmla="*/ 818950 h 4163291"/>
              <a:gd name="connsiteX8" fmla="*/ 17113878 w 37108047"/>
              <a:gd name="connsiteY8" fmla="*/ 18850 h 4163291"/>
              <a:gd name="connsiteX9" fmla="*/ 19457028 w 37108047"/>
              <a:gd name="connsiteY9" fmla="*/ 247450 h 4163291"/>
              <a:gd name="connsiteX10" fmla="*/ 23686129 w 37108047"/>
              <a:gd name="connsiteY10" fmla="*/ 190300 h 4163291"/>
              <a:gd name="connsiteX11" fmla="*/ 26457903 w 37108047"/>
              <a:gd name="connsiteY11" fmla="*/ 1304725 h 4163291"/>
              <a:gd name="connsiteX12" fmla="*/ 29143953 w 37108047"/>
              <a:gd name="connsiteY12" fmla="*/ 190300 h 4163291"/>
              <a:gd name="connsiteX13" fmla="*/ 33030153 w 37108047"/>
              <a:gd name="connsiteY13" fmla="*/ 1133275 h 4163291"/>
              <a:gd name="connsiteX14" fmla="*/ 34916103 w 37108047"/>
              <a:gd name="connsiteY14" fmla="*/ 161725 h 4163291"/>
              <a:gd name="connsiteX15" fmla="*/ 35573328 w 37108047"/>
              <a:gd name="connsiteY15" fmla="*/ 3019225 h 4163291"/>
              <a:gd name="connsiteX16" fmla="*/ 13227678 w 37108047"/>
              <a:gd name="connsiteY16" fmla="*/ 4162225 h 4163291"/>
              <a:gd name="connsiteX17" fmla="*/ 940428 w 37108047"/>
              <a:gd name="connsiteY17" fmla="*/ 3162100 h 4163291"/>
              <a:gd name="connsiteX18" fmla="*/ 940428 w 37108047"/>
              <a:gd name="connsiteY18" fmla="*/ 304600 h 4163291"/>
              <a:gd name="connsiteX0" fmla="*/ 940428 w 37108047"/>
              <a:gd name="connsiteY0" fmla="*/ 287340 h 4146031"/>
              <a:gd name="connsiteX1" fmla="*/ 1683378 w 37108047"/>
              <a:gd name="connsiteY1" fmla="*/ 973140 h 4146031"/>
              <a:gd name="connsiteX2" fmla="*/ 3683628 w 37108047"/>
              <a:gd name="connsiteY2" fmla="*/ 430215 h 4146031"/>
              <a:gd name="connsiteX3" fmla="*/ 5541003 w 37108047"/>
              <a:gd name="connsiteY3" fmla="*/ 915990 h 4146031"/>
              <a:gd name="connsiteX4" fmla="*/ 7741278 w 37108047"/>
              <a:gd name="connsiteY4" fmla="*/ 430215 h 4146031"/>
              <a:gd name="connsiteX5" fmla="*/ 10055853 w 37108047"/>
              <a:gd name="connsiteY5" fmla="*/ 887415 h 4146031"/>
              <a:gd name="connsiteX6" fmla="*/ 12627603 w 37108047"/>
              <a:gd name="connsiteY6" fmla="*/ 30165 h 4146031"/>
              <a:gd name="connsiteX7" fmla="*/ 15656553 w 37108047"/>
              <a:gd name="connsiteY7" fmla="*/ 801690 h 4146031"/>
              <a:gd name="connsiteX8" fmla="*/ 17113878 w 37108047"/>
              <a:gd name="connsiteY8" fmla="*/ 1590 h 4146031"/>
              <a:gd name="connsiteX9" fmla="*/ 19857078 w 37108047"/>
              <a:gd name="connsiteY9" fmla="*/ 1058865 h 4146031"/>
              <a:gd name="connsiteX10" fmla="*/ 23686129 w 37108047"/>
              <a:gd name="connsiteY10" fmla="*/ 173040 h 4146031"/>
              <a:gd name="connsiteX11" fmla="*/ 26457903 w 37108047"/>
              <a:gd name="connsiteY11" fmla="*/ 1287465 h 4146031"/>
              <a:gd name="connsiteX12" fmla="*/ 29143953 w 37108047"/>
              <a:gd name="connsiteY12" fmla="*/ 173040 h 4146031"/>
              <a:gd name="connsiteX13" fmla="*/ 33030153 w 37108047"/>
              <a:gd name="connsiteY13" fmla="*/ 1116015 h 4146031"/>
              <a:gd name="connsiteX14" fmla="*/ 34916103 w 37108047"/>
              <a:gd name="connsiteY14" fmla="*/ 144465 h 4146031"/>
              <a:gd name="connsiteX15" fmla="*/ 35573328 w 37108047"/>
              <a:gd name="connsiteY15" fmla="*/ 3001965 h 4146031"/>
              <a:gd name="connsiteX16" fmla="*/ 13227678 w 37108047"/>
              <a:gd name="connsiteY16" fmla="*/ 4144965 h 4146031"/>
              <a:gd name="connsiteX17" fmla="*/ 940428 w 37108047"/>
              <a:gd name="connsiteY17" fmla="*/ 3144840 h 4146031"/>
              <a:gd name="connsiteX18" fmla="*/ 940428 w 37108047"/>
              <a:gd name="connsiteY18" fmla="*/ 287340 h 4146031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686129 w 37108047"/>
              <a:gd name="connsiteY10" fmla="*/ 143096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108047" h="4116087">
                <a:moveTo>
                  <a:pt x="940428" y="257396"/>
                </a:moveTo>
                <a:cubicBezTo>
                  <a:pt x="1064253" y="-104554"/>
                  <a:pt x="1226178" y="919384"/>
                  <a:pt x="1683378" y="943196"/>
                </a:cubicBezTo>
                <a:cubicBezTo>
                  <a:pt x="2140578" y="967008"/>
                  <a:pt x="3040691" y="409796"/>
                  <a:pt x="3683628" y="400271"/>
                </a:cubicBezTo>
                <a:cubicBezTo>
                  <a:pt x="4326565" y="390746"/>
                  <a:pt x="4864728" y="886046"/>
                  <a:pt x="5541003" y="886046"/>
                </a:cubicBezTo>
                <a:cubicBezTo>
                  <a:pt x="6217278" y="886046"/>
                  <a:pt x="6988803" y="405034"/>
                  <a:pt x="7741278" y="400271"/>
                </a:cubicBezTo>
                <a:cubicBezTo>
                  <a:pt x="8493753" y="395509"/>
                  <a:pt x="9241466" y="924146"/>
                  <a:pt x="10055853" y="857471"/>
                </a:cubicBezTo>
                <a:cubicBezTo>
                  <a:pt x="10870240" y="790796"/>
                  <a:pt x="11694153" y="14508"/>
                  <a:pt x="12627603" y="221"/>
                </a:cubicBezTo>
                <a:cubicBezTo>
                  <a:pt x="13561053" y="-14067"/>
                  <a:pt x="14756441" y="671734"/>
                  <a:pt x="15656553" y="771746"/>
                </a:cubicBezTo>
                <a:cubicBezTo>
                  <a:pt x="16556666" y="871759"/>
                  <a:pt x="17328191" y="557433"/>
                  <a:pt x="18028278" y="600296"/>
                </a:cubicBezTo>
                <a:cubicBezTo>
                  <a:pt x="18728366" y="643159"/>
                  <a:pt x="18980778" y="1081309"/>
                  <a:pt x="19857078" y="1028921"/>
                </a:cubicBezTo>
                <a:cubicBezTo>
                  <a:pt x="20733378" y="976533"/>
                  <a:pt x="22185940" y="271684"/>
                  <a:pt x="23286078" y="285971"/>
                </a:cubicBezTo>
                <a:cubicBezTo>
                  <a:pt x="24386216" y="300259"/>
                  <a:pt x="25481591" y="1138459"/>
                  <a:pt x="26457904" y="1114646"/>
                </a:cubicBezTo>
                <a:cubicBezTo>
                  <a:pt x="27434217" y="1090833"/>
                  <a:pt x="28048578" y="147858"/>
                  <a:pt x="29143953" y="143096"/>
                </a:cubicBezTo>
                <a:cubicBezTo>
                  <a:pt x="30239328" y="138334"/>
                  <a:pt x="32068128" y="1090834"/>
                  <a:pt x="33030153" y="1086071"/>
                </a:cubicBezTo>
                <a:cubicBezTo>
                  <a:pt x="33992178" y="1081309"/>
                  <a:pt x="34492240" y="-199804"/>
                  <a:pt x="34916103" y="114521"/>
                </a:cubicBezTo>
                <a:cubicBezTo>
                  <a:pt x="35339966" y="428846"/>
                  <a:pt x="39188065" y="2305271"/>
                  <a:pt x="35573328" y="2972021"/>
                </a:cubicBezTo>
                <a:cubicBezTo>
                  <a:pt x="31958591" y="3638771"/>
                  <a:pt x="18999828" y="4091209"/>
                  <a:pt x="13227678" y="4115021"/>
                </a:cubicBezTo>
                <a:cubicBezTo>
                  <a:pt x="7455528" y="4138834"/>
                  <a:pt x="2993065" y="3762596"/>
                  <a:pt x="940428" y="3114896"/>
                </a:cubicBezTo>
                <a:cubicBezTo>
                  <a:pt x="-1112209" y="2467196"/>
                  <a:pt x="816603" y="619346"/>
                  <a:pt x="940428" y="257396"/>
                </a:cubicBezTo>
                <a:close/>
              </a:path>
            </a:pathLst>
          </a:custGeom>
          <a:solidFill>
            <a:srgbClr val="141F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2032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7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72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72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72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72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8" accel="42857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9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9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20000" decel="8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-0.83138 0.0044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576" y="20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20000" decel="8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59259E-6 L -0.78607 0.0134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10" y="671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2" presetClass="exit" presetSubtype="8" decel="6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13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3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ntr" presetSubtype="2" decel="6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6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6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6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6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7037E-6 L -0.04922 0.14329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61" y="7153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2" dur="2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7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02708 0.14329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" y="7153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42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33333E-6 3.7037E-6 L 0.03763 -0.00024 " pathEditMode="relative" rAng="0" ptsTypes="AA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42" presetClass="path" presetSubtype="0" accel="50000" decel="50000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animMotion origin="layout" path="M 3.33333E-6 3.7037E-6 L 0.03763 -0.00024 " pathEditMode="relative" rAng="0" ptsTypes="AA">
                                      <p:cBhvr>
                                        <p:cTn id="1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42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3.33333E-6 3.7037E-6 L 0.03763 -0.00024 " pathEditMode="relative" rAng="0" ptsTypes="AA">
                                      <p:cBhvr>
                                        <p:cTn id="1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42" presetClass="path" presetSubtype="0" accel="50000" decel="5000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animMotion origin="layout" path="M 3.33333E-6 3.7037E-6 L 0.03763 -0.00024 " pathEditMode="relative" rAng="0" ptsTypes="AA">
                                      <p:cBhvr>
                                        <p:cTn id="1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3.33333E-6 3.7037E-6 L 0.03763 -0.00024 " pathEditMode="relative" rAng="0" ptsTypes="AA">
                                      <p:cBhvr>
                                        <p:cTn id="1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42" presetClass="path" presetSubtype="0" accel="24000" decel="76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42" presetClass="path" presetSubtype="0" accel="24000" decel="76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42" presetClass="path" presetSubtype="0" accel="24000" decel="76000" fill="hold" grpId="0" nodeType="withEffect">
                                  <p:stCondLst>
                                    <p:cond delay="235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42" presetClass="path" presetSubtype="0" accel="24000" decel="76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42" presetClass="path" presetSubtype="0" accel="24000" decel="76000" fill="hold" grpId="0" nodeType="withEffect">
                                  <p:stCondLst>
                                    <p:cond delay="245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42" presetClass="path" presetSubtype="0" accel="24000" decel="76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1.04167E-6 1.85185E-6 L 0.13216 0.00023 " pathEditMode="relative" rAng="0" ptsTypes="AA">
                                      <p:cBhvr>
                                        <p:cTn id="1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3.7037E-6 L 0.06758 0.14329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72" y="7153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0" dur="9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9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4" dur="6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6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8" dur="9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9" dur="9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2" dur="7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7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6" dur="8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8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4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8" dur="7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9" dur="7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6" dur="3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3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3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3138 0.0044 L -1.34662 0.00208 " pathEditMode="relative" rAng="0" ptsTypes="AA">
                                      <p:cBhvr>
                                        <p:cTn id="25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68" y="-116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8607 0.01342 L -1.22344 0.0162 " pathEditMode="relative" rAng="0" ptsTypes="AA">
                                      <p:cBhvr>
                                        <p:cTn id="25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139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2" presetClass="entr" presetSubtype="2" decel="7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decel="7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" presetClass="exit" presetSubtype="4" accel="54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8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9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2" presetClass="exit" presetSubtype="4" accel="54000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2" dur="13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3" dur="13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2" presetClass="exit" presetSubtype="4" accel="54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6" dur="1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7" dur="1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2" presetClass="exit" presetSubtype="4" accel="54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0" dur="18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1" dur="18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" grpId="0"/>
      <p:bldP spid="17" grpId="1"/>
      <p:bldP spid="13" grpId="0"/>
      <p:bldP spid="13" grpId="1"/>
      <p:bldP spid="7" grpId="0" animBg="1"/>
      <p:bldP spid="2" grpId="0"/>
      <p:bldP spid="2" grpId="1"/>
      <p:bldP spid="8" grpId="0"/>
      <p:bldP spid="8" grpId="1"/>
      <p:bldP spid="8" grpId="2"/>
      <p:bldP spid="23" grpId="0"/>
      <p:bldP spid="23" grpId="1"/>
      <p:bldP spid="23" grpId="2"/>
      <p:bldP spid="24" grpId="0"/>
      <p:bldP spid="24" grpId="1"/>
      <p:bldP spid="24" grpId="2"/>
      <p:bldP spid="25" grpId="0"/>
      <p:bldP spid="25" grpId="1"/>
      <p:bldP spid="26" grpId="0"/>
      <p:bldP spid="26" grpId="1"/>
      <p:bldP spid="9" grpId="0"/>
      <p:bldP spid="9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10" grpId="0" animBg="1"/>
      <p:bldP spid="10" grpId="1" animBg="1"/>
      <p:bldP spid="10" grpId="2" animBg="1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" grpId="0" animBg="1"/>
      <p:bldP spid="3" grpId="1" animBg="1"/>
      <p:bldP spid="3" grpId="2" animBg="1"/>
      <p:bldP spid="34" grpId="0" animBg="1"/>
      <p:bldP spid="34" grpId="1" animBg="1"/>
      <p:bldP spid="34" grpId="2" animBg="1"/>
      <p:bldP spid="44" grpId="0" animBg="1"/>
      <p:bldP spid="44" grpId="1" animBg="1"/>
      <p:bldP spid="44" grpId="2" animBg="1"/>
      <p:bldP spid="45" grpId="0" animBg="1"/>
      <p:bldP spid="45" grpId="1" animBg="1"/>
      <p:bldP spid="45" grpId="2" animBg="1"/>
      <p:bldP spid="46" grpId="0" animBg="1"/>
      <p:bldP spid="46" grpId="1" animBg="1"/>
      <p:bldP spid="46" grpId="2" animBg="1"/>
      <p:bldP spid="47" grpId="0" animBg="1"/>
      <p:bldP spid="47" grpId="1" animBg="1"/>
      <p:bldP spid="47" grpId="2" animBg="1"/>
      <p:bldP spid="50" grpId="0"/>
      <p:bldP spid="50" grpId="1"/>
      <p:bldP spid="51" grpId="0"/>
      <p:bldP spid="51" grpId="1"/>
      <p:bldP spid="6" grpId="0" animBg="1"/>
      <p:bldP spid="6" grpId="1" animBg="1"/>
      <p:bldP spid="6" grpId="2" animBg="1"/>
      <p:bldP spid="6" grpId="3" animBg="1"/>
      <p:bldP spid="5" grpId="0" animBg="1"/>
      <p:bldP spid="5" grpId="1" animBg="1"/>
      <p:bldP spid="5" grpId="2" animBg="1"/>
      <p:bldP spid="5" grpId="3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369984" y="207509"/>
            <a:ext cx="34227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Example</a:t>
            </a:r>
            <a:r>
              <a:rPr lang="th-TH" sz="48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</a:t>
            </a:r>
            <a:r>
              <a:rPr lang="th-TH" sz="4000" dirty="0">
                <a:latin typeface="2005_iannnnnMTV" panose="020B0604020202020204" charset="0"/>
                <a:cs typeface="2005_iannnnnMTV" panose="020B0604020202020204" charset="0"/>
              </a:rPr>
              <a:t>เล่นหมากเก็บ</a:t>
            </a:r>
            <a:endParaRPr lang="en-US" sz="4800" dirty="0">
              <a:latin typeface="2005_iannnnnMTV" panose="020B0604020202020204" charset="0"/>
              <a:cs typeface="2005_iannnnnMTV" panose="020B0604020202020204" charset="0"/>
            </a:endParaRPr>
          </a:p>
          <a:p>
            <a:pPr algn="ctr"/>
            <a:endParaRPr lang="th-TH" sz="4800" dirty="0">
              <a:solidFill>
                <a:srgbClr val="141F3D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-214993" y="2126488"/>
            <a:ext cx="12621985" cy="4876402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/>
          <p:cNvSpPr txBox="1"/>
          <p:nvPr/>
        </p:nvSpPr>
        <p:spPr>
          <a:xfrm>
            <a:off x="1738985" y="817595"/>
            <a:ext cx="206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Draft Code</a:t>
            </a:r>
            <a:endParaRPr lang="th-TH" sz="48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4176351" y="816703"/>
            <a:ext cx="2581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Detailed Code</a:t>
            </a:r>
            <a:endParaRPr lang="th-TH" sz="48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7887594" y="800803"/>
            <a:ext cx="22268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Simple Code</a:t>
            </a:r>
            <a:endParaRPr lang="th-TH" sz="48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25" name="กล่องข้อความ 24"/>
          <p:cNvSpPr txBox="1"/>
          <p:nvPr/>
        </p:nvSpPr>
        <p:spPr>
          <a:xfrm>
            <a:off x="6796897" y="821698"/>
            <a:ext cx="8627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และ</a:t>
            </a:r>
          </a:p>
        </p:txBody>
      </p:sp>
      <p:sp>
        <p:nvSpPr>
          <p:cNvPr id="26" name="กล่องข้อความ 25"/>
          <p:cNvSpPr txBox="1"/>
          <p:nvPr/>
        </p:nvSpPr>
        <p:spPr>
          <a:xfrm>
            <a:off x="3819245" y="800488"/>
            <a:ext cx="3177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2005_iannnnnMTV" panose="02000000000000000000" pitchFamily="2" charset="0"/>
                <a:cs typeface="2005_iannnnnMTV" panose="02000000000000000000" pitchFamily="2" charset="0"/>
              </a:rPr>
              <a:t>,</a:t>
            </a:r>
            <a:endParaRPr lang="th-TH" sz="48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663452" y="2258382"/>
            <a:ext cx="1885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เล่นหมากเก็บกับเพื่อน</a:t>
            </a:r>
            <a:endParaRPr lang="en-US" sz="2400" dirty="0">
              <a:latin typeface="2005_iannnnnMTV" panose="020B0604020202020204" charset="0"/>
              <a:cs typeface="2005_iannnnnMTV" panose="020B0604020202020204" charset="0"/>
            </a:endParaRPr>
          </a:p>
        </p:txBody>
      </p:sp>
      <p:sp>
        <p:nvSpPr>
          <p:cNvPr id="31" name="กล่องข้อความ 30"/>
          <p:cNvSpPr txBox="1"/>
          <p:nvPr/>
        </p:nvSpPr>
        <p:spPr>
          <a:xfrm>
            <a:off x="4285141" y="2270908"/>
            <a:ext cx="15953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291F5E"/>
                </a:solidFill>
                <a:latin typeface="2005_iannnnnMTV" panose="020B0604020202020204" charset="0"/>
                <a:cs typeface="2005_iannnnnMTV" panose="020B0604020202020204" charset="0"/>
              </a:rPr>
              <a:t>1. </a:t>
            </a:r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เตรียมของ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B0604020202020204" charset="0"/>
                <a:cs typeface="2005_iannnnnMTV" panose="020B0604020202020204" charset="0"/>
              </a:rPr>
              <a:t>2. </a:t>
            </a:r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ชวนเพื่อน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B0604020202020204" charset="0"/>
                <a:cs typeface="2005_iannnnnMTV" panose="020B0604020202020204" charset="0"/>
              </a:rPr>
              <a:t>3. </a:t>
            </a:r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นัดเพื่อนมาเล่น</a:t>
            </a:r>
          </a:p>
          <a:p>
            <a:r>
              <a:rPr lang="th-TH" sz="2400" dirty="0">
                <a:solidFill>
                  <a:srgbClr val="291F5E"/>
                </a:solidFill>
                <a:latin typeface="2005_iannnnnMTV" panose="020B0604020202020204" charset="0"/>
                <a:cs typeface="2005_iannnnnMTV" panose="020B0604020202020204" charset="0"/>
              </a:rPr>
              <a:t>4. </a:t>
            </a:r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เล่น</a:t>
            </a:r>
            <a:endParaRPr lang="th-TH" sz="2400" dirty="0">
              <a:solidFill>
                <a:srgbClr val="2732C2"/>
              </a:solidFill>
              <a:latin typeface="2005_iannnnnMTV" panose="020B0604020202020204" charset="0"/>
              <a:cs typeface="2005_iannnnnMTV" panose="020B0604020202020204" charset="0"/>
            </a:endParaRP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8572236" y="2301686"/>
            <a:ext cx="287129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1. เตรียมลูกหมากเก็บจำนวน 5 ลูก</a:t>
            </a:r>
            <a:endParaRPr lang="en-US" sz="2400" dirty="0">
              <a:latin typeface="2005_iannnnnMTV" panose="020B0604020202020204" charset="0"/>
              <a:cs typeface="2005_iannnnnMTV" panose="020B0604020202020204" charset="0"/>
            </a:endParaRPr>
          </a:p>
          <a:p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2. ชวนเพื่อนด้วยวิธีการใช้โทรศัพท์</a:t>
            </a:r>
          </a:p>
          <a:p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3.</a:t>
            </a:r>
            <a:r>
              <a:rPr lang="en-US" sz="2400" dirty="0">
                <a:latin typeface="2005_iannnnnMTV" panose="020B0604020202020204" charset="0"/>
                <a:cs typeface="2005_iannnnnMTV" panose="020B0604020202020204" charset="0"/>
              </a:rPr>
              <a:t> </a:t>
            </a:r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นัดเพื่อนมาเล่นที่ห้องในหอพัก</a:t>
            </a:r>
            <a:endParaRPr lang="en-US" sz="2400" dirty="0">
              <a:latin typeface="2005_iannnnnMTV" panose="020B0604020202020204" charset="0"/>
              <a:cs typeface="2005_iannnnnMTV" panose="020B0604020202020204" charset="0"/>
            </a:endParaRPr>
          </a:p>
          <a:p>
            <a:r>
              <a:rPr lang="th-TH" sz="2400" dirty="0">
                <a:latin typeface="2005_iannnnnMTV" panose="020B0604020202020204" charset="0"/>
                <a:cs typeface="2005_iannnnnMTV" panose="020B0604020202020204" charset="0"/>
              </a:rPr>
              <a:t>4. เล่นโดยใช้กติกาของหมากเก็บ</a:t>
            </a:r>
            <a:endParaRPr lang="en-US" sz="2400" dirty="0">
              <a:latin typeface="2005_iannnnnMTV" panose="020B0604020202020204" charset="0"/>
              <a:cs typeface="2005_iannnnnMTV" panose="020B0604020202020204" charset="0"/>
            </a:endParaRPr>
          </a:p>
        </p:txBody>
      </p:sp>
      <p:cxnSp>
        <p:nvCxnSpPr>
          <p:cNvPr id="48" name="ลูกศรเชื่อมต่อแบบตรง 47"/>
          <p:cNvCxnSpPr/>
          <p:nvPr/>
        </p:nvCxnSpPr>
        <p:spPr>
          <a:xfrm>
            <a:off x="3586088" y="2009897"/>
            <a:ext cx="699053" cy="0"/>
          </a:xfrm>
          <a:prstGeom prst="straightConnector1">
            <a:avLst/>
          </a:prstGeom>
          <a:ln w="66675" cap="rnd">
            <a:solidFill>
              <a:srgbClr val="141F3E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7766607" y="1992380"/>
            <a:ext cx="699053" cy="0"/>
          </a:xfrm>
          <a:prstGeom prst="straightConnector1">
            <a:avLst/>
          </a:prstGeom>
          <a:ln w="66675" cap="rnd">
            <a:solidFill>
              <a:srgbClr val="141F3E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รูปแบบอิสระ 5"/>
          <p:cNvSpPr/>
          <p:nvPr/>
        </p:nvSpPr>
        <p:spPr>
          <a:xfrm>
            <a:off x="-2304499" y="5431319"/>
            <a:ext cx="38367391" cy="4156401"/>
          </a:xfrm>
          <a:custGeom>
            <a:avLst/>
            <a:gdLst>
              <a:gd name="connsiteX0" fmla="*/ 940428 w 37108047"/>
              <a:gd name="connsiteY0" fmla="*/ 740743 h 4599434"/>
              <a:gd name="connsiteX1" fmla="*/ 1683378 w 37108047"/>
              <a:gd name="connsiteY1" fmla="*/ 1426543 h 4599434"/>
              <a:gd name="connsiteX2" fmla="*/ 3683628 w 37108047"/>
              <a:gd name="connsiteY2" fmla="*/ 883618 h 4599434"/>
              <a:gd name="connsiteX3" fmla="*/ 5541003 w 37108047"/>
              <a:gd name="connsiteY3" fmla="*/ 1369393 h 4599434"/>
              <a:gd name="connsiteX4" fmla="*/ 7741278 w 37108047"/>
              <a:gd name="connsiteY4" fmla="*/ 883618 h 4599434"/>
              <a:gd name="connsiteX5" fmla="*/ 10055853 w 37108047"/>
              <a:gd name="connsiteY5" fmla="*/ 1340818 h 4599434"/>
              <a:gd name="connsiteX6" fmla="*/ 12627603 w 37108047"/>
              <a:gd name="connsiteY6" fmla="*/ 483568 h 4599434"/>
              <a:gd name="connsiteX7" fmla="*/ 15656553 w 37108047"/>
              <a:gd name="connsiteY7" fmla="*/ 1255093 h 4599434"/>
              <a:gd name="connsiteX8" fmla="*/ 17113878 w 37108047"/>
              <a:gd name="connsiteY8" fmla="*/ 454993 h 4599434"/>
              <a:gd name="connsiteX9" fmla="*/ 19457028 w 37108047"/>
              <a:gd name="connsiteY9" fmla="*/ 683593 h 4599434"/>
              <a:gd name="connsiteX10" fmla="*/ 20628603 w 37108047"/>
              <a:gd name="connsiteY10" fmla="*/ 26368 h 4599434"/>
              <a:gd name="connsiteX11" fmla="*/ 26457903 w 37108047"/>
              <a:gd name="connsiteY11" fmla="*/ 1740868 h 4599434"/>
              <a:gd name="connsiteX12" fmla="*/ 29143953 w 37108047"/>
              <a:gd name="connsiteY12" fmla="*/ 626443 h 4599434"/>
              <a:gd name="connsiteX13" fmla="*/ 33030153 w 37108047"/>
              <a:gd name="connsiteY13" fmla="*/ 1569418 h 4599434"/>
              <a:gd name="connsiteX14" fmla="*/ 34916103 w 37108047"/>
              <a:gd name="connsiteY14" fmla="*/ 597868 h 4599434"/>
              <a:gd name="connsiteX15" fmla="*/ 35573328 w 37108047"/>
              <a:gd name="connsiteY15" fmla="*/ 3455368 h 4599434"/>
              <a:gd name="connsiteX16" fmla="*/ 13227678 w 37108047"/>
              <a:gd name="connsiteY16" fmla="*/ 4598368 h 4599434"/>
              <a:gd name="connsiteX17" fmla="*/ 940428 w 37108047"/>
              <a:gd name="connsiteY17" fmla="*/ 3598243 h 4599434"/>
              <a:gd name="connsiteX18" fmla="*/ 940428 w 37108047"/>
              <a:gd name="connsiteY18" fmla="*/ 740743 h 4599434"/>
              <a:gd name="connsiteX0" fmla="*/ 940428 w 37108047"/>
              <a:gd name="connsiteY0" fmla="*/ 304600 h 4163291"/>
              <a:gd name="connsiteX1" fmla="*/ 1683378 w 37108047"/>
              <a:gd name="connsiteY1" fmla="*/ 990400 h 4163291"/>
              <a:gd name="connsiteX2" fmla="*/ 3683628 w 37108047"/>
              <a:gd name="connsiteY2" fmla="*/ 447475 h 4163291"/>
              <a:gd name="connsiteX3" fmla="*/ 5541003 w 37108047"/>
              <a:gd name="connsiteY3" fmla="*/ 933250 h 4163291"/>
              <a:gd name="connsiteX4" fmla="*/ 7741278 w 37108047"/>
              <a:gd name="connsiteY4" fmla="*/ 447475 h 4163291"/>
              <a:gd name="connsiteX5" fmla="*/ 10055853 w 37108047"/>
              <a:gd name="connsiteY5" fmla="*/ 904675 h 4163291"/>
              <a:gd name="connsiteX6" fmla="*/ 12627603 w 37108047"/>
              <a:gd name="connsiteY6" fmla="*/ 47425 h 4163291"/>
              <a:gd name="connsiteX7" fmla="*/ 15656553 w 37108047"/>
              <a:gd name="connsiteY7" fmla="*/ 818950 h 4163291"/>
              <a:gd name="connsiteX8" fmla="*/ 17113878 w 37108047"/>
              <a:gd name="connsiteY8" fmla="*/ 18850 h 4163291"/>
              <a:gd name="connsiteX9" fmla="*/ 19457028 w 37108047"/>
              <a:gd name="connsiteY9" fmla="*/ 247450 h 4163291"/>
              <a:gd name="connsiteX10" fmla="*/ 23686129 w 37108047"/>
              <a:gd name="connsiteY10" fmla="*/ 190300 h 4163291"/>
              <a:gd name="connsiteX11" fmla="*/ 26457903 w 37108047"/>
              <a:gd name="connsiteY11" fmla="*/ 1304725 h 4163291"/>
              <a:gd name="connsiteX12" fmla="*/ 29143953 w 37108047"/>
              <a:gd name="connsiteY12" fmla="*/ 190300 h 4163291"/>
              <a:gd name="connsiteX13" fmla="*/ 33030153 w 37108047"/>
              <a:gd name="connsiteY13" fmla="*/ 1133275 h 4163291"/>
              <a:gd name="connsiteX14" fmla="*/ 34916103 w 37108047"/>
              <a:gd name="connsiteY14" fmla="*/ 161725 h 4163291"/>
              <a:gd name="connsiteX15" fmla="*/ 35573328 w 37108047"/>
              <a:gd name="connsiteY15" fmla="*/ 3019225 h 4163291"/>
              <a:gd name="connsiteX16" fmla="*/ 13227678 w 37108047"/>
              <a:gd name="connsiteY16" fmla="*/ 4162225 h 4163291"/>
              <a:gd name="connsiteX17" fmla="*/ 940428 w 37108047"/>
              <a:gd name="connsiteY17" fmla="*/ 3162100 h 4163291"/>
              <a:gd name="connsiteX18" fmla="*/ 940428 w 37108047"/>
              <a:gd name="connsiteY18" fmla="*/ 304600 h 4163291"/>
              <a:gd name="connsiteX0" fmla="*/ 940428 w 37108047"/>
              <a:gd name="connsiteY0" fmla="*/ 287340 h 4146031"/>
              <a:gd name="connsiteX1" fmla="*/ 1683378 w 37108047"/>
              <a:gd name="connsiteY1" fmla="*/ 973140 h 4146031"/>
              <a:gd name="connsiteX2" fmla="*/ 3683628 w 37108047"/>
              <a:gd name="connsiteY2" fmla="*/ 430215 h 4146031"/>
              <a:gd name="connsiteX3" fmla="*/ 5541003 w 37108047"/>
              <a:gd name="connsiteY3" fmla="*/ 915990 h 4146031"/>
              <a:gd name="connsiteX4" fmla="*/ 7741278 w 37108047"/>
              <a:gd name="connsiteY4" fmla="*/ 430215 h 4146031"/>
              <a:gd name="connsiteX5" fmla="*/ 10055853 w 37108047"/>
              <a:gd name="connsiteY5" fmla="*/ 887415 h 4146031"/>
              <a:gd name="connsiteX6" fmla="*/ 12627603 w 37108047"/>
              <a:gd name="connsiteY6" fmla="*/ 30165 h 4146031"/>
              <a:gd name="connsiteX7" fmla="*/ 15656553 w 37108047"/>
              <a:gd name="connsiteY7" fmla="*/ 801690 h 4146031"/>
              <a:gd name="connsiteX8" fmla="*/ 17113878 w 37108047"/>
              <a:gd name="connsiteY8" fmla="*/ 1590 h 4146031"/>
              <a:gd name="connsiteX9" fmla="*/ 19857078 w 37108047"/>
              <a:gd name="connsiteY9" fmla="*/ 1058865 h 4146031"/>
              <a:gd name="connsiteX10" fmla="*/ 23686129 w 37108047"/>
              <a:gd name="connsiteY10" fmla="*/ 173040 h 4146031"/>
              <a:gd name="connsiteX11" fmla="*/ 26457903 w 37108047"/>
              <a:gd name="connsiteY11" fmla="*/ 1287465 h 4146031"/>
              <a:gd name="connsiteX12" fmla="*/ 29143953 w 37108047"/>
              <a:gd name="connsiteY12" fmla="*/ 173040 h 4146031"/>
              <a:gd name="connsiteX13" fmla="*/ 33030153 w 37108047"/>
              <a:gd name="connsiteY13" fmla="*/ 1116015 h 4146031"/>
              <a:gd name="connsiteX14" fmla="*/ 34916103 w 37108047"/>
              <a:gd name="connsiteY14" fmla="*/ 144465 h 4146031"/>
              <a:gd name="connsiteX15" fmla="*/ 35573328 w 37108047"/>
              <a:gd name="connsiteY15" fmla="*/ 3001965 h 4146031"/>
              <a:gd name="connsiteX16" fmla="*/ 13227678 w 37108047"/>
              <a:gd name="connsiteY16" fmla="*/ 4144965 h 4146031"/>
              <a:gd name="connsiteX17" fmla="*/ 940428 w 37108047"/>
              <a:gd name="connsiteY17" fmla="*/ 3144840 h 4146031"/>
              <a:gd name="connsiteX18" fmla="*/ 940428 w 37108047"/>
              <a:gd name="connsiteY18" fmla="*/ 287340 h 4146031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686129 w 37108047"/>
              <a:gd name="connsiteY10" fmla="*/ 143096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5541003 w 37108047"/>
              <a:gd name="connsiteY2" fmla="*/ 886046 h 4116087"/>
              <a:gd name="connsiteX3" fmla="*/ 7741278 w 37108047"/>
              <a:gd name="connsiteY3" fmla="*/ 400271 h 4116087"/>
              <a:gd name="connsiteX4" fmla="*/ 10055853 w 37108047"/>
              <a:gd name="connsiteY4" fmla="*/ 857471 h 4116087"/>
              <a:gd name="connsiteX5" fmla="*/ 12627603 w 37108047"/>
              <a:gd name="connsiteY5" fmla="*/ 221 h 4116087"/>
              <a:gd name="connsiteX6" fmla="*/ 15656553 w 37108047"/>
              <a:gd name="connsiteY6" fmla="*/ 771746 h 4116087"/>
              <a:gd name="connsiteX7" fmla="*/ 18028278 w 37108047"/>
              <a:gd name="connsiteY7" fmla="*/ 600296 h 4116087"/>
              <a:gd name="connsiteX8" fmla="*/ 19857078 w 37108047"/>
              <a:gd name="connsiteY8" fmla="*/ 1028921 h 4116087"/>
              <a:gd name="connsiteX9" fmla="*/ 23286078 w 37108047"/>
              <a:gd name="connsiteY9" fmla="*/ 285971 h 4116087"/>
              <a:gd name="connsiteX10" fmla="*/ 26457904 w 37108047"/>
              <a:gd name="connsiteY10" fmla="*/ 1114646 h 4116087"/>
              <a:gd name="connsiteX11" fmla="*/ 29143953 w 37108047"/>
              <a:gd name="connsiteY11" fmla="*/ 143096 h 4116087"/>
              <a:gd name="connsiteX12" fmla="*/ 33030153 w 37108047"/>
              <a:gd name="connsiteY12" fmla="*/ 1086071 h 4116087"/>
              <a:gd name="connsiteX13" fmla="*/ 34916103 w 37108047"/>
              <a:gd name="connsiteY13" fmla="*/ 114521 h 4116087"/>
              <a:gd name="connsiteX14" fmla="*/ 35573328 w 37108047"/>
              <a:gd name="connsiteY14" fmla="*/ 2972021 h 4116087"/>
              <a:gd name="connsiteX15" fmla="*/ 13227678 w 37108047"/>
              <a:gd name="connsiteY15" fmla="*/ 4115021 h 4116087"/>
              <a:gd name="connsiteX16" fmla="*/ 940428 w 37108047"/>
              <a:gd name="connsiteY16" fmla="*/ 3114896 h 4116087"/>
              <a:gd name="connsiteX17" fmla="*/ 940428 w 37108047"/>
              <a:gd name="connsiteY17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4626603 w 37108047"/>
              <a:gd name="connsiteY2" fmla="*/ 390746 h 4116087"/>
              <a:gd name="connsiteX3" fmla="*/ 7741278 w 37108047"/>
              <a:gd name="connsiteY3" fmla="*/ 400271 h 4116087"/>
              <a:gd name="connsiteX4" fmla="*/ 10055853 w 37108047"/>
              <a:gd name="connsiteY4" fmla="*/ 857471 h 4116087"/>
              <a:gd name="connsiteX5" fmla="*/ 12627603 w 37108047"/>
              <a:gd name="connsiteY5" fmla="*/ 221 h 4116087"/>
              <a:gd name="connsiteX6" fmla="*/ 15656553 w 37108047"/>
              <a:gd name="connsiteY6" fmla="*/ 771746 h 4116087"/>
              <a:gd name="connsiteX7" fmla="*/ 18028278 w 37108047"/>
              <a:gd name="connsiteY7" fmla="*/ 600296 h 4116087"/>
              <a:gd name="connsiteX8" fmla="*/ 19857078 w 37108047"/>
              <a:gd name="connsiteY8" fmla="*/ 1028921 h 4116087"/>
              <a:gd name="connsiteX9" fmla="*/ 23286078 w 37108047"/>
              <a:gd name="connsiteY9" fmla="*/ 285971 h 4116087"/>
              <a:gd name="connsiteX10" fmla="*/ 26457904 w 37108047"/>
              <a:gd name="connsiteY10" fmla="*/ 1114646 h 4116087"/>
              <a:gd name="connsiteX11" fmla="*/ 29143953 w 37108047"/>
              <a:gd name="connsiteY11" fmla="*/ 143096 h 4116087"/>
              <a:gd name="connsiteX12" fmla="*/ 33030153 w 37108047"/>
              <a:gd name="connsiteY12" fmla="*/ 1086071 h 4116087"/>
              <a:gd name="connsiteX13" fmla="*/ 34916103 w 37108047"/>
              <a:gd name="connsiteY13" fmla="*/ 114521 h 4116087"/>
              <a:gd name="connsiteX14" fmla="*/ 35573328 w 37108047"/>
              <a:gd name="connsiteY14" fmla="*/ 2972021 h 4116087"/>
              <a:gd name="connsiteX15" fmla="*/ 13227678 w 37108047"/>
              <a:gd name="connsiteY15" fmla="*/ 4115021 h 4116087"/>
              <a:gd name="connsiteX16" fmla="*/ 940428 w 37108047"/>
              <a:gd name="connsiteY16" fmla="*/ 3114896 h 4116087"/>
              <a:gd name="connsiteX17" fmla="*/ 940428 w 37108047"/>
              <a:gd name="connsiteY17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4626603 w 37108047"/>
              <a:gd name="connsiteY2" fmla="*/ 390746 h 4116087"/>
              <a:gd name="connsiteX3" fmla="*/ 10055853 w 37108047"/>
              <a:gd name="connsiteY3" fmla="*/ 857471 h 4116087"/>
              <a:gd name="connsiteX4" fmla="*/ 12627603 w 37108047"/>
              <a:gd name="connsiteY4" fmla="*/ 221 h 4116087"/>
              <a:gd name="connsiteX5" fmla="*/ 15656553 w 37108047"/>
              <a:gd name="connsiteY5" fmla="*/ 771746 h 4116087"/>
              <a:gd name="connsiteX6" fmla="*/ 18028278 w 37108047"/>
              <a:gd name="connsiteY6" fmla="*/ 600296 h 4116087"/>
              <a:gd name="connsiteX7" fmla="*/ 19857078 w 37108047"/>
              <a:gd name="connsiteY7" fmla="*/ 1028921 h 4116087"/>
              <a:gd name="connsiteX8" fmla="*/ 23286078 w 37108047"/>
              <a:gd name="connsiteY8" fmla="*/ 285971 h 4116087"/>
              <a:gd name="connsiteX9" fmla="*/ 26457904 w 37108047"/>
              <a:gd name="connsiteY9" fmla="*/ 1114646 h 4116087"/>
              <a:gd name="connsiteX10" fmla="*/ 29143953 w 37108047"/>
              <a:gd name="connsiteY10" fmla="*/ 143096 h 4116087"/>
              <a:gd name="connsiteX11" fmla="*/ 33030153 w 37108047"/>
              <a:gd name="connsiteY11" fmla="*/ 1086071 h 4116087"/>
              <a:gd name="connsiteX12" fmla="*/ 34916103 w 37108047"/>
              <a:gd name="connsiteY12" fmla="*/ 114521 h 4116087"/>
              <a:gd name="connsiteX13" fmla="*/ 35573328 w 37108047"/>
              <a:gd name="connsiteY13" fmla="*/ 2972021 h 4116087"/>
              <a:gd name="connsiteX14" fmla="*/ 13227678 w 37108047"/>
              <a:gd name="connsiteY14" fmla="*/ 4115021 h 4116087"/>
              <a:gd name="connsiteX15" fmla="*/ 940428 w 37108047"/>
              <a:gd name="connsiteY15" fmla="*/ 3114896 h 4116087"/>
              <a:gd name="connsiteX16" fmla="*/ 940428 w 37108047"/>
              <a:gd name="connsiteY16" fmla="*/ 257396 h 4116087"/>
              <a:gd name="connsiteX0" fmla="*/ 940428 w 37108047"/>
              <a:gd name="connsiteY0" fmla="*/ 259915 h 4118606"/>
              <a:gd name="connsiteX1" fmla="*/ 1683378 w 37108047"/>
              <a:gd name="connsiteY1" fmla="*/ 945715 h 4118606"/>
              <a:gd name="connsiteX2" fmla="*/ 4626603 w 37108047"/>
              <a:gd name="connsiteY2" fmla="*/ 393265 h 4118606"/>
              <a:gd name="connsiteX3" fmla="*/ 10055853 w 37108047"/>
              <a:gd name="connsiteY3" fmla="*/ 859990 h 4118606"/>
              <a:gd name="connsiteX4" fmla="*/ 12627603 w 37108047"/>
              <a:gd name="connsiteY4" fmla="*/ 2740 h 4118606"/>
              <a:gd name="connsiteX5" fmla="*/ 18028278 w 37108047"/>
              <a:gd name="connsiteY5" fmla="*/ 602815 h 4118606"/>
              <a:gd name="connsiteX6" fmla="*/ 19857078 w 37108047"/>
              <a:gd name="connsiteY6" fmla="*/ 1031440 h 4118606"/>
              <a:gd name="connsiteX7" fmla="*/ 23286078 w 37108047"/>
              <a:gd name="connsiteY7" fmla="*/ 288490 h 4118606"/>
              <a:gd name="connsiteX8" fmla="*/ 26457904 w 37108047"/>
              <a:gd name="connsiteY8" fmla="*/ 1117165 h 4118606"/>
              <a:gd name="connsiteX9" fmla="*/ 29143953 w 37108047"/>
              <a:gd name="connsiteY9" fmla="*/ 145615 h 4118606"/>
              <a:gd name="connsiteX10" fmla="*/ 33030153 w 37108047"/>
              <a:gd name="connsiteY10" fmla="*/ 1088590 h 4118606"/>
              <a:gd name="connsiteX11" fmla="*/ 34916103 w 37108047"/>
              <a:gd name="connsiteY11" fmla="*/ 117040 h 4118606"/>
              <a:gd name="connsiteX12" fmla="*/ 35573328 w 37108047"/>
              <a:gd name="connsiteY12" fmla="*/ 2974540 h 4118606"/>
              <a:gd name="connsiteX13" fmla="*/ 13227678 w 37108047"/>
              <a:gd name="connsiteY13" fmla="*/ 4117540 h 4118606"/>
              <a:gd name="connsiteX14" fmla="*/ 940428 w 37108047"/>
              <a:gd name="connsiteY14" fmla="*/ 3117415 h 4118606"/>
              <a:gd name="connsiteX15" fmla="*/ 940428 w 37108047"/>
              <a:gd name="connsiteY15" fmla="*/ 259915 h 4118606"/>
              <a:gd name="connsiteX0" fmla="*/ 940428 w 37108047"/>
              <a:gd name="connsiteY0" fmla="*/ 259382 h 4118073"/>
              <a:gd name="connsiteX1" fmla="*/ 1683378 w 37108047"/>
              <a:gd name="connsiteY1" fmla="*/ 945182 h 4118073"/>
              <a:gd name="connsiteX2" fmla="*/ 4626603 w 37108047"/>
              <a:gd name="connsiteY2" fmla="*/ 392732 h 4118073"/>
              <a:gd name="connsiteX3" fmla="*/ 10055853 w 37108047"/>
              <a:gd name="connsiteY3" fmla="*/ 859457 h 4118073"/>
              <a:gd name="connsiteX4" fmla="*/ 12627603 w 37108047"/>
              <a:gd name="connsiteY4" fmla="*/ 2207 h 4118073"/>
              <a:gd name="connsiteX5" fmla="*/ 18028278 w 37108047"/>
              <a:gd name="connsiteY5" fmla="*/ 602282 h 4118073"/>
              <a:gd name="connsiteX6" fmla="*/ 23286078 w 37108047"/>
              <a:gd name="connsiteY6" fmla="*/ 287957 h 4118073"/>
              <a:gd name="connsiteX7" fmla="*/ 26457904 w 37108047"/>
              <a:gd name="connsiteY7" fmla="*/ 1116632 h 4118073"/>
              <a:gd name="connsiteX8" fmla="*/ 29143953 w 37108047"/>
              <a:gd name="connsiteY8" fmla="*/ 145082 h 4118073"/>
              <a:gd name="connsiteX9" fmla="*/ 33030153 w 37108047"/>
              <a:gd name="connsiteY9" fmla="*/ 1088057 h 4118073"/>
              <a:gd name="connsiteX10" fmla="*/ 34916103 w 37108047"/>
              <a:gd name="connsiteY10" fmla="*/ 116507 h 4118073"/>
              <a:gd name="connsiteX11" fmla="*/ 35573328 w 37108047"/>
              <a:gd name="connsiteY11" fmla="*/ 2974007 h 4118073"/>
              <a:gd name="connsiteX12" fmla="*/ 13227678 w 37108047"/>
              <a:gd name="connsiteY12" fmla="*/ 4117007 h 4118073"/>
              <a:gd name="connsiteX13" fmla="*/ 940428 w 37108047"/>
              <a:gd name="connsiteY13" fmla="*/ 3116882 h 4118073"/>
              <a:gd name="connsiteX14" fmla="*/ 940428 w 37108047"/>
              <a:gd name="connsiteY14" fmla="*/ 259382 h 4118073"/>
              <a:gd name="connsiteX0" fmla="*/ 940428 w 37108047"/>
              <a:gd name="connsiteY0" fmla="*/ 261553 h 4120244"/>
              <a:gd name="connsiteX1" fmla="*/ 1683378 w 37108047"/>
              <a:gd name="connsiteY1" fmla="*/ 947353 h 4120244"/>
              <a:gd name="connsiteX2" fmla="*/ 4626603 w 37108047"/>
              <a:gd name="connsiteY2" fmla="*/ 394903 h 4120244"/>
              <a:gd name="connsiteX3" fmla="*/ 8912853 w 37108047"/>
              <a:gd name="connsiteY3" fmla="*/ 975928 h 4120244"/>
              <a:gd name="connsiteX4" fmla="*/ 12627603 w 37108047"/>
              <a:gd name="connsiteY4" fmla="*/ 4378 h 4120244"/>
              <a:gd name="connsiteX5" fmla="*/ 18028278 w 37108047"/>
              <a:gd name="connsiteY5" fmla="*/ 604453 h 4120244"/>
              <a:gd name="connsiteX6" fmla="*/ 23286078 w 37108047"/>
              <a:gd name="connsiteY6" fmla="*/ 290128 h 4120244"/>
              <a:gd name="connsiteX7" fmla="*/ 26457904 w 37108047"/>
              <a:gd name="connsiteY7" fmla="*/ 1118803 h 4120244"/>
              <a:gd name="connsiteX8" fmla="*/ 29143953 w 37108047"/>
              <a:gd name="connsiteY8" fmla="*/ 147253 h 4120244"/>
              <a:gd name="connsiteX9" fmla="*/ 33030153 w 37108047"/>
              <a:gd name="connsiteY9" fmla="*/ 1090228 h 4120244"/>
              <a:gd name="connsiteX10" fmla="*/ 34916103 w 37108047"/>
              <a:gd name="connsiteY10" fmla="*/ 118678 h 4120244"/>
              <a:gd name="connsiteX11" fmla="*/ 35573328 w 37108047"/>
              <a:gd name="connsiteY11" fmla="*/ 2976178 h 4120244"/>
              <a:gd name="connsiteX12" fmla="*/ 13227678 w 37108047"/>
              <a:gd name="connsiteY12" fmla="*/ 4119178 h 4120244"/>
              <a:gd name="connsiteX13" fmla="*/ 940428 w 37108047"/>
              <a:gd name="connsiteY13" fmla="*/ 3119053 h 4120244"/>
              <a:gd name="connsiteX14" fmla="*/ 940428 w 37108047"/>
              <a:gd name="connsiteY14" fmla="*/ 261553 h 4120244"/>
              <a:gd name="connsiteX0" fmla="*/ 940428 w 37108047"/>
              <a:gd name="connsiteY0" fmla="*/ 260303 h 4118994"/>
              <a:gd name="connsiteX1" fmla="*/ 1683378 w 37108047"/>
              <a:gd name="connsiteY1" fmla="*/ 946103 h 4118994"/>
              <a:gd name="connsiteX2" fmla="*/ 4626603 w 37108047"/>
              <a:gd name="connsiteY2" fmla="*/ 393653 h 4118994"/>
              <a:gd name="connsiteX3" fmla="*/ 8912853 w 37108047"/>
              <a:gd name="connsiteY3" fmla="*/ 974678 h 4118994"/>
              <a:gd name="connsiteX4" fmla="*/ 12627603 w 37108047"/>
              <a:gd name="connsiteY4" fmla="*/ 3128 h 4118994"/>
              <a:gd name="connsiteX5" fmla="*/ 18142578 w 37108047"/>
              <a:gd name="connsiteY5" fmla="*/ 1365203 h 4118994"/>
              <a:gd name="connsiteX6" fmla="*/ 23286078 w 37108047"/>
              <a:gd name="connsiteY6" fmla="*/ 288878 h 4118994"/>
              <a:gd name="connsiteX7" fmla="*/ 26457904 w 37108047"/>
              <a:gd name="connsiteY7" fmla="*/ 1117553 h 4118994"/>
              <a:gd name="connsiteX8" fmla="*/ 29143953 w 37108047"/>
              <a:gd name="connsiteY8" fmla="*/ 146003 h 4118994"/>
              <a:gd name="connsiteX9" fmla="*/ 33030153 w 37108047"/>
              <a:gd name="connsiteY9" fmla="*/ 1088978 h 4118994"/>
              <a:gd name="connsiteX10" fmla="*/ 34916103 w 37108047"/>
              <a:gd name="connsiteY10" fmla="*/ 117428 h 4118994"/>
              <a:gd name="connsiteX11" fmla="*/ 35573328 w 37108047"/>
              <a:gd name="connsiteY11" fmla="*/ 2974928 h 4118994"/>
              <a:gd name="connsiteX12" fmla="*/ 13227678 w 37108047"/>
              <a:gd name="connsiteY12" fmla="*/ 4117928 h 4118994"/>
              <a:gd name="connsiteX13" fmla="*/ 940428 w 37108047"/>
              <a:gd name="connsiteY13" fmla="*/ 3117803 h 4118994"/>
              <a:gd name="connsiteX14" fmla="*/ 940428 w 37108047"/>
              <a:gd name="connsiteY14" fmla="*/ 260303 h 411899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3286078 w 37108047"/>
              <a:gd name="connsiteY6" fmla="*/ 221088 h 4051204"/>
              <a:gd name="connsiteX7" fmla="*/ 26457904 w 37108047"/>
              <a:gd name="connsiteY7" fmla="*/ 10497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1533478 w 37108047"/>
              <a:gd name="connsiteY6" fmla="*/ 640188 h 4051204"/>
              <a:gd name="connsiteX7" fmla="*/ 26457904 w 37108047"/>
              <a:gd name="connsiteY7" fmla="*/ 10497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2513 h 4051204"/>
              <a:gd name="connsiteX1" fmla="*/ 1683378 w 37108047"/>
              <a:gd name="connsiteY1" fmla="*/ 878313 h 4051204"/>
              <a:gd name="connsiteX2" fmla="*/ 4626603 w 37108047"/>
              <a:gd name="connsiteY2" fmla="*/ 325863 h 4051204"/>
              <a:gd name="connsiteX3" fmla="*/ 8912853 w 37108047"/>
              <a:gd name="connsiteY3" fmla="*/ 906888 h 4051204"/>
              <a:gd name="connsiteX4" fmla="*/ 15027903 w 37108047"/>
              <a:gd name="connsiteY4" fmla="*/ 278238 h 4051204"/>
              <a:gd name="connsiteX5" fmla="*/ 18142578 w 37108047"/>
              <a:gd name="connsiteY5" fmla="*/ 1297413 h 4051204"/>
              <a:gd name="connsiteX6" fmla="*/ 21533478 w 37108047"/>
              <a:gd name="connsiteY6" fmla="*/ 640188 h 4051204"/>
              <a:gd name="connsiteX7" fmla="*/ 24514804 w 37108047"/>
              <a:gd name="connsiteY7" fmla="*/ 1735563 h 4051204"/>
              <a:gd name="connsiteX8" fmla="*/ 29143953 w 37108047"/>
              <a:gd name="connsiteY8" fmla="*/ 78213 h 4051204"/>
              <a:gd name="connsiteX9" fmla="*/ 33030153 w 37108047"/>
              <a:gd name="connsiteY9" fmla="*/ 1021188 h 4051204"/>
              <a:gd name="connsiteX10" fmla="*/ 34916103 w 37108047"/>
              <a:gd name="connsiteY10" fmla="*/ 49638 h 4051204"/>
              <a:gd name="connsiteX11" fmla="*/ 35573328 w 37108047"/>
              <a:gd name="connsiteY11" fmla="*/ 2907138 h 4051204"/>
              <a:gd name="connsiteX12" fmla="*/ 13227678 w 37108047"/>
              <a:gd name="connsiteY12" fmla="*/ 4050138 h 4051204"/>
              <a:gd name="connsiteX13" fmla="*/ 940428 w 37108047"/>
              <a:gd name="connsiteY13" fmla="*/ 3050013 h 4051204"/>
              <a:gd name="connsiteX14" fmla="*/ 940428 w 37108047"/>
              <a:gd name="connsiteY14" fmla="*/ 192513 h 4051204"/>
              <a:gd name="connsiteX0" fmla="*/ 940428 w 37108047"/>
              <a:gd name="connsiteY0" fmla="*/ 193969 h 4052660"/>
              <a:gd name="connsiteX1" fmla="*/ 1683378 w 37108047"/>
              <a:gd name="connsiteY1" fmla="*/ 879769 h 4052660"/>
              <a:gd name="connsiteX2" fmla="*/ 4626603 w 37108047"/>
              <a:gd name="connsiteY2" fmla="*/ 327319 h 4052660"/>
              <a:gd name="connsiteX3" fmla="*/ 8912853 w 37108047"/>
              <a:gd name="connsiteY3" fmla="*/ 908344 h 4052660"/>
              <a:gd name="connsiteX4" fmla="*/ 15027903 w 37108047"/>
              <a:gd name="connsiteY4" fmla="*/ 279694 h 4052660"/>
              <a:gd name="connsiteX5" fmla="*/ 18142578 w 37108047"/>
              <a:gd name="connsiteY5" fmla="*/ 1298869 h 4052660"/>
              <a:gd name="connsiteX6" fmla="*/ 21533478 w 37108047"/>
              <a:gd name="connsiteY6" fmla="*/ 641644 h 4052660"/>
              <a:gd name="connsiteX7" fmla="*/ 24514804 w 37108047"/>
              <a:gd name="connsiteY7" fmla="*/ 1737019 h 4052660"/>
              <a:gd name="connsiteX8" fmla="*/ 27886652 w 37108047"/>
              <a:gd name="connsiteY8" fmla="*/ 346369 h 4052660"/>
              <a:gd name="connsiteX9" fmla="*/ 33030153 w 37108047"/>
              <a:gd name="connsiteY9" fmla="*/ 1022644 h 4052660"/>
              <a:gd name="connsiteX10" fmla="*/ 34916103 w 37108047"/>
              <a:gd name="connsiteY10" fmla="*/ 51094 h 4052660"/>
              <a:gd name="connsiteX11" fmla="*/ 35573328 w 37108047"/>
              <a:gd name="connsiteY11" fmla="*/ 2908594 h 4052660"/>
              <a:gd name="connsiteX12" fmla="*/ 13227678 w 37108047"/>
              <a:gd name="connsiteY12" fmla="*/ 4051594 h 4052660"/>
              <a:gd name="connsiteX13" fmla="*/ 940428 w 37108047"/>
              <a:gd name="connsiteY13" fmla="*/ 3051469 h 4052660"/>
              <a:gd name="connsiteX14" fmla="*/ 940428 w 37108047"/>
              <a:gd name="connsiteY14" fmla="*/ 193969 h 4052660"/>
              <a:gd name="connsiteX0" fmla="*/ 940428 w 37165050"/>
              <a:gd name="connsiteY0" fmla="*/ 207416 h 4066107"/>
              <a:gd name="connsiteX1" fmla="*/ 1683378 w 37165050"/>
              <a:gd name="connsiteY1" fmla="*/ 893216 h 4066107"/>
              <a:gd name="connsiteX2" fmla="*/ 4626603 w 37165050"/>
              <a:gd name="connsiteY2" fmla="*/ 340766 h 4066107"/>
              <a:gd name="connsiteX3" fmla="*/ 8912853 w 37165050"/>
              <a:gd name="connsiteY3" fmla="*/ 921791 h 4066107"/>
              <a:gd name="connsiteX4" fmla="*/ 15027903 w 37165050"/>
              <a:gd name="connsiteY4" fmla="*/ 293141 h 4066107"/>
              <a:gd name="connsiteX5" fmla="*/ 18142578 w 37165050"/>
              <a:gd name="connsiteY5" fmla="*/ 1312316 h 4066107"/>
              <a:gd name="connsiteX6" fmla="*/ 21533478 w 37165050"/>
              <a:gd name="connsiteY6" fmla="*/ 655091 h 4066107"/>
              <a:gd name="connsiteX7" fmla="*/ 24514804 w 37165050"/>
              <a:gd name="connsiteY7" fmla="*/ 1750466 h 4066107"/>
              <a:gd name="connsiteX8" fmla="*/ 27886652 w 37165050"/>
              <a:gd name="connsiteY8" fmla="*/ 359816 h 4066107"/>
              <a:gd name="connsiteX9" fmla="*/ 31391852 w 37165050"/>
              <a:gd name="connsiteY9" fmla="*/ 883691 h 4066107"/>
              <a:gd name="connsiteX10" fmla="*/ 34916103 w 37165050"/>
              <a:gd name="connsiteY10" fmla="*/ 64541 h 4066107"/>
              <a:gd name="connsiteX11" fmla="*/ 35573328 w 37165050"/>
              <a:gd name="connsiteY11" fmla="*/ 2922041 h 4066107"/>
              <a:gd name="connsiteX12" fmla="*/ 13227678 w 37165050"/>
              <a:gd name="connsiteY12" fmla="*/ 4065041 h 4066107"/>
              <a:gd name="connsiteX13" fmla="*/ 940428 w 37165050"/>
              <a:gd name="connsiteY13" fmla="*/ 3064916 h 4066107"/>
              <a:gd name="connsiteX14" fmla="*/ 940428 w 37165050"/>
              <a:gd name="connsiteY14" fmla="*/ 207416 h 4066107"/>
              <a:gd name="connsiteX0" fmla="*/ 940428 w 38347343"/>
              <a:gd name="connsiteY0" fmla="*/ 134444 h 3993135"/>
              <a:gd name="connsiteX1" fmla="*/ 1683378 w 38347343"/>
              <a:gd name="connsiteY1" fmla="*/ 820244 h 3993135"/>
              <a:gd name="connsiteX2" fmla="*/ 4626603 w 38347343"/>
              <a:gd name="connsiteY2" fmla="*/ 267794 h 3993135"/>
              <a:gd name="connsiteX3" fmla="*/ 8912853 w 38347343"/>
              <a:gd name="connsiteY3" fmla="*/ 848819 h 3993135"/>
              <a:gd name="connsiteX4" fmla="*/ 15027903 w 38347343"/>
              <a:gd name="connsiteY4" fmla="*/ 220169 h 3993135"/>
              <a:gd name="connsiteX5" fmla="*/ 18142578 w 38347343"/>
              <a:gd name="connsiteY5" fmla="*/ 1239344 h 3993135"/>
              <a:gd name="connsiteX6" fmla="*/ 21533478 w 38347343"/>
              <a:gd name="connsiteY6" fmla="*/ 582119 h 3993135"/>
              <a:gd name="connsiteX7" fmla="*/ 24514804 w 38347343"/>
              <a:gd name="connsiteY7" fmla="*/ 1677494 h 3993135"/>
              <a:gd name="connsiteX8" fmla="*/ 27886652 w 38347343"/>
              <a:gd name="connsiteY8" fmla="*/ 286844 h 3993135"/>
              <a:gd name="connsiteX9" fmla="*/ 31391852 w 38347343"/>
              <a:gd name="connsiteY9" fmla="*/ 810719 h 3993135"/>
              <a:gd name="connsiteX10" fmla="*/ 37545004 w 38347343"/>
              <a:gd name="connsiteY10" fmla="*/ 67769 h 3993135"/>
              <a:gd name="connsiteX11" fmla="*/ 35573328 w 38347343"/>
              <a:gd name="connsiteY11" fmla="*/ 2849069 h 3993135"/>
              <a:gd name="connsiteX12" fmla="*/ 13227678 w 38347343"/>
              <a:gd name="connsiteY12" fmla="*/ 3992069 h 3993135"/>
              <a:gd name="connsiteX13" fmla="*/ 940428 w 38347343"/>
              <a:gd name="connsiteY13" fmla="*/ 2991944 h 3993135"/>
              <a:gd name="connsiteX14" fmla="*/ 940428 w 38347343"/>
              <a:gd name="connsiteY14" fmla="*/ 134444 h 3993135"/>
              <a:gd name="connsiteX0" fmla="*/ 953847 w 38360762"/>
              <a:gd name="connsiteY0" fmla="*/ 134444 h 3993135"/>
              <a:gd name="connsiteX1" fmla="*/ 2039697 w 38360762"/>
              <a:gd name="connsiteY1" fmla="*/ 2153744 h 3993135"/>
              <a:gd name="connsiteX2" fmla="*/ 4640022 w 38360762"/>
              <a:gd name="connsiteY2" fmla="*/ 267794 h 3993135"/>
              <a:gd name="connsiteX3" fmla="*/ 8926272 w 38360762"/>
              <a:gd name="connsiteY3" fmla="*/ 848819 h 3993135"/>
              <a:gd name="connsiteX4" fmla="*/ 15041322 w 38360762"/>
              <a:gd name="connsiteY4" fmla="*/ 220169 h 3993135"/>
              <a:gd name="connsiteX5" fmla="*/ 18155997 w 38360762"/>
              <a:gd name="connsiteY5" fmla="*/ 1239344 h 3993135"/>
              <a:gd name="connsiteX6" fmla="*/ 21546897 w 38360762"/>
              <a:gd name="connsiteY6" fmla="*/ 582119 h 3993135"/>
              <a:gd name="connsiteX7" fmla="*/ 24528223 w 38360762"/>
              <a:gd name="connsiteY7" fmla="*/ 1677494 h 3993135"/>
              <a:gd name="connsiteX8" fmla="*/ 27900071 w 38360762"/>
              <a:gd name="connsiteY8" fmla="*/ 286844 h 3993135"/>
              <a:gd name="connsiteX9" fmla="*/ 31405271 w 38360762"/>
              <a:gd name="connsiteY9" fmla="*/ 810719 h 3993135"/>
              <a:gd name="connsiteX10" fmla="*/ 37558423 w 38360762"/>
              <a:gd name="connsiteY10" fmla="*/ 67769 h 3993135"/>
              <a:gd name="connsiteX11" fmla="*/ 35586747 w 38360762"/>
              <a:gd name="connsiteY11" fmla="*/ 2849069 h 3993135"/>
              <a:gd name="connsiteX12" fmla="*/ 13241097 w 38360762"/>
              <a:gd name="connsiteY12" fmla="*/ 3992069 h 3993135"/>
              <a:gd name="connsiteX13" fmla="*/ 953847 w 38360762"/>
              <a:gd name="connsiteY13" fmla="*/ 2991944 h 3993135"/>
              <a:gd name="connsiteX14" fmla="*/ 953847 w 38360762"/>
              <a:gd name="connsiteY14" fmla="*/ 134444 h 3993135"/>
              <a:gd name="connsiteX0" fmla="*/ 855046 w 38414361"/>
              <a:gd name="connsiteY0" fmla="*/ 1544144 h 3992739"/>
              <a:gd name="connsiteX1" fmla="*/ 2093296 w 38414361"/>
              <a:gd name="connsiteY1" fmla="*/ 2153744 h 3992739"/>
              <a:gd name="connsiteX2" fmla="*/ 4693621 w 38414361"/>
              <a:gd name="connsiteY2" fmla="*/ 267794 h 3992739"/>
              <a:gd name="connsiteX3" fmla="*/ 8979871 w 38414361"/>
              <a:gd name="connsiteY3" fmla="*/ 848819 h 3992739"/>
              <a:gd name="connsiteX4" fmla="*/ 15094921 w 38414361"/>
              <a:gd name="connsiteY4" fmla="*/ 220169 h 3992739"/>
              <a:gd name="connsiteX5" fmla="*/ 18209596 w 38414361"/>
              <a:gd name="connsiteY5" fmla="*/ 1239344 h 3992739"/>
              <a:gd name="connsiteX6" fmla="*/ 21600496 w 38414361"/>
              <a:gd name="connsiteY6" fmla="*/ 582119 h 3992739"/>
              <a:gd name="connsiteX7" fmla="*/ 24581822 w 38414361"/>
              <a:gd name="connsiteY7" fmla="*/ 1677494 h 3992739"/>
              <a:gd name="connsiteX8" fmla="*/ 27953670 w 38414361"/>
              <a:gd name="connsiteY8" fmla="*/ 286844 h 3992739"/>
              <a:gd name="connsiteX9" fmla="*/ 31458870 w 38414361"/>
              <a:gd name="connsiteY9" fmla="*/ 810719 h 3992739"/>
              <a:gd name="connsiteX10" fmla="*/ 37612022 w 38414361"/>
              <a:gd name="connsiteY10" fmla="*/ 67769 h 3992739"/>
              <a:gd name="connsiteX11" fmla="*/ 35640346 w 38414361"/>
              <a:gd name="connsiteY11" fmla="*/ 2849069 h 3992739"/>
              <a:gd name="connsiteX12" fmla="*/ 13294696 w 38414361"/>
              <a:gd name="connsiteY12" fmla="*/ 3992069 h 3992739"/>
              <a:gd name="connsiteX13" fmla="*/ 1007446 w 38414361"/>
              <a:gd name="connsiteY13" fmla="*/ 2991944 h 3992739"/>
              <a:gd name="connsiteX14" fmla="*/ 855046 w 38414361"/>
              <a:gd name="connsiteY14" fmla="*/ 1544144 h 3992739"/>
              <a:gd name="connsiteX0" fmla="*/ 771600 w 38330915"/>
              <a:gd name="connsiteY0" fmla="*/ 1544144 h 4726288"/>
              <a:gd name="connsiteX1" fmla="*/ 2009850 w 38330915"/>
              <a:gd name="connsiteY1" fmla="*/ 2153744 h 4726288"/>
              <a:gd name="connsiteX2" fmla="*/ 4610175 w 38330915"/>
              <a:gd name="connsiteY2" fmla="*/ 267794 h 4726288"/>
              <a:gd name="connsiteX3" fmla="*/ 8896425 w 38330915"/>
              <a:gd name="connsiteY3" fmla="*/ 848819 h 4726288"/>
              <a:gd name="connsiteX4" fmla="*/ 15011475 w 38330915"/>
              <a:gd name="connsiteY4" fmla="*/ 220169 h 4726288"/>
              <a:gd name="connsiteX5" fmla="*/ 18126150 w 38330915"/>
              <a:gd name="connsiteY5" fmla="*/ 1239344 h 4726288"/>
              <a:gd name="connsiteX6" fmla="*/ 21517050 w 38330915"/>
              <a:gd name="connsiteY6" fmla="*/ 582119 h 4726288"/>
              <a:gd name="connsiteX7" fmla="*/ 24498376 w 38330915"/>
              <a:gd name="connsiteY7" fmla="*/ 1677494 h 4726288"/>
              <a:gd name="connsiteX8" fmla="*/ 27870224 w 38330915"/>
              <a:gd name="connsiteY8" fmla="*/ 286844 h 4726288"/>
              <a:gd name="connsiteX9" fmla="*/ 31375424 w 38330915"/>
              <a:gd name="connsiteY9" fmla="*/ 810719 h 4726288"/>
              <a:gd name="connsiteX10" fmla="*/ 37528576 w 38330915"/>
              <a:gd name="connsiteY10" fmla="*/ 67769 h 4726288"/>
              <a:gd name="connsiteX11" fmla="*/ 35556900 w 38330915"/>
              <a:gd name="connsiteY11" fmla="*/ 2849069 h 4726288"/>
              <a:gd name="connsiteX12" fmla="*/ 13211250 w 38330915"/>
              <a:gd name="connsiteY12" fmla="*/ 3992069 h 4726288"/>
              <a:gd name="connsiteX13" fmla="*/ 1038300 w 38330915"/>
              <a:gd name="connsiteY13" fmla="*/ 4630244 h 4726288"/>
              <a:gd name="connsiteX14" fmla="*/ 771600 w 38330915"/>
              <a:gd name="connsiteY14" fmla="*/ 1544144 h 4726288"/>
              <a:gd name="connsiteX0" fmla="*/ 771600 w 38330915"/>
              <a:gd name="connsiteY0" fmla="*/ 1544144 h 4726288"/>
              <a:gd name="connsiteX1" fmla="*/ 2009850 w 38330915"/>
              <a:gd name="connsiteY1" fmla="*/ 2153744 h 4726288"/>
              <a:gd name="connsiteX2" fmla="*/ 4610175 w 38330915"/>
              <a:gd name="connsiteY2" fmla="*/ 267794 h 4726288"/>
              <a:gd name="connsiteX3" fmla="*/ 8896425 w 38330915"/>
              <a:gd name="connsiteY3" fmla="*/ 1648919 h 4726288"/>
              <a:gd name="connsiteX4" fmla="*/ 15011475 w 38330915"/>
              <a:gd name="connsiteY4" fmla="*/ 220169 h 4726288"/>
              <a:gd name="connsiteX5" fmla="*/ 18126150 w 38330915"/>
              <a:gd name="connsiteY5" fmla="*/ 1239344 h 4726288"/>
              <a:gd name="connsiteX6" fmla="*/ 21517050 w 38330915"/>
              <a:gd name="connsiteY6" fmla="*/ 582119 h 4726288"/>
              <a:gd name="connsiteX7" fmla="*/ 24498376 w 38330915"/>
              <a:gd name="connsiteY7" fmla="*/ 1677494 h 4726288"/>
              <a:gd name="connsiteX8" fmla="*/ 27870224 w 38330915"/>
              <a:gd name="connsiteY8" fmla="*/ 286844 h 4726288"/>
              <a:gd name="connsiteX9" fmla="*/ 31375424 w 38330915"/>
              <a:gd name="connsiteY9" fmla="*/ 810719 h 4726288"/>
              <a:gd name="connsiteX10" fmla="*/ 37528576 w 38330915"/>
              <a:gd name="connsiteY10" fmla="*/ 67769 h 4726288"/>
              <a:gd name="connsiteX11" fmla="*/ 35556900 w 38330915"/>
              <a:gd name="connsiteY11" fmla="*/ 2849069 h 4726288"/>
              <a:gd name="connsiteX12" fmla="*/ 13211250 w 38330915"/>
              <a:gd name="connsiteY12" fmla="*/ 3992069 h 4726288"/>
              <a:gd name="connsiteX13" fmla="*/ 1038300 w 38330915"/>
              <a:gd name="connsiteY13" fmla="*/ 4630244 h 4726288"/>
              <a:gd name="connsiteX14" fmla="*/ 771600 w 38330915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600023 w 38320763"/>
              <a:gd name="connsiteY2" fmla="*/ 267794 h 4726288"/>
              <a:gd name="connsiteX3" fmla="*/ 8886273 w 38320763"/>
              <a:gd name="connsiteY3" fmla="*/ 1648919 h 4726288"/>
              <a:gd name="connsiteX4" fmla="*/ 15001323 w 38320763"/>
              <a:gd name="connsiteY4" fmla="*/ 2201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5001323 w 38320763"/>
              <a:gd name="connsiteY4" fmla="*/ 2201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4277423 w 38320763"/>
              <a:gd name="connsiteY4" fmla="*/ 639269 h 4726288"/>
              <a:gd name="connsiteX5" fmla="*/ 18115998 w 38320763"/>
              <a:gd name="connsiteY5" fmla="*/ 1239344 h 4726288"/>
              <a:gd name="connsiteX6" fmla="*/ 21506898 w 38320763"/>
              <a:gd name="connsiteY6" fmla="*/ 5821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44144 h 4726288"/>
              <a:gd name="connsiteX1" fmla="*/ 1771098 w 38320763"/>
              <a:gd name="connsiteY1" fmla="*/ 2039444 h 4726288"/>
              <a:gd name="connsiteX2" fmla="*/ 4714323 w 38320763"/>
              <a:gd name="connsiteY2" fmla="*/ 572594 h 4726288"/>
              <a:gd name="connsiteX3" fmla="*/ 8886273 w 38320763"/>
              <a:gd name="connsiteY3" fmla="*/ 1648919 h 4726288"/>
              <a:gd name="connsiteX4" fmla="*/ 14277423 w 38320763"/>
              <a:gd name="connsiteY4" fmla="*/ 639269 h 4726288"/>
              <a:gd name="connsiteX5" fmla="*/ 18115998 w 38320763"/>
              <a:gd name="connsiteY5" fmla="*/ 1239344 h 4726288"/>
              <a:gd name="connsiteX6" fmla="*/ 20059098 w 38320763"/>
              <a:gd name="connsiteY6" fmla="*/ 772619 h 4726288"/>
              <a:gd name="connsiteX7" fmla="*/ 24488224 w 38320763"/>
              <a:gd name="connsiteY7" fmla="*/ 1677494 h 4726288"/>
              <a:gd name="connsiteX8" fmla="*/ 27860072 w 38320763"/>
              <a:gd name="connsiteY8" fmla="*/ 286844 h 4726288"/>
              <a:gd name="connsiteX9" fmla="*/ 31365272 w 38320763"/>
              <a:gd name="connsiteY9" fmla="*/ 810719 h 4726288"/>
              <a:gd name="connsiteX10" fmla="*/ 37518424 w 38320763"/>
              <a:gd name="connsiteY10" fmla="*/ 67769 h 4726288"/>
              <a:gd name="connsiteX11" fmla="*/ 35546748 w 38320763"/>
              <a:gd name="connsiteY11" fmla="*/ 2849069 h 4726288"/>
              <a:gd name="connsiteX12" fmla="*/ 13201098 w 38320763"/>
              <a:gd name="connsiteY12" fmla="*/ 3992069 h 4726288"/>
              <a:gd name="connsiteX13" fmla="*/ 1028148 w 38320763"/>
              <a:gd name="connsiteY13" fmla="*/ 4630244 h 4726288"/>
              <a:gd name="connsiteX14" fmla="*/ 761448 w 38320763"/>
              <a:gd name="connsiteY14" fmla="*/ 1544144 h 4726288"/>
              <a:gd name="connsiteX0" fmla="*/ 761448 w 38320763"/>
              <a:gd name="connsiteY0" fmla="*/ 1551501 h 4733645"/>
              <a:gd name="connsiteX1" fmla="*/ 1771098 w 38320763"/>
              <a:gd name="connsiteY1" fmla="*/ 2046801 h 4733645"/>
              <a:gd name="connsiteX2" fmla="*/ 4714323 w 38320763"/>
              <a:gd name="connsiteY2" fmla="*/ 579951 h 4733645"/>
              <a:gd name="connsiteX3" fmla="*/ 8886273 w 38320763"/>
              <a:gd name="connsiteY3" fmla="*/ 1656276 h 4733645"/>
              <a:gd name="connsiteX4" fmla="*/ 14277423 w 38320763"/>
              <a:gd name="connsiteY4" fmla="*/ 646626 h 4733645"/>
              <a:gd name="connsiteX5" fmla="*/ 18115998 w 38320763"/>
              <a:gd name="connsiteY5" fmla="*/ 1246701 h 4733645"/>
              <a:gd name="connsiteX6" fmla="*/ 20059098 w 38320763"/>
              <a:gd name="connsiteY6" fmla="*/ 779976 h 4733645"/>
              <a:gd name="connsiteX7" fmla="*/ 24488224 w 38320763"/>
              <a:gd name="connsiteY7" fmla="*/ 1684851 h 4733645"/>
              <a:gd name="connsiteX8" fmla="*/ 27021872 w 38320763"/>
              <a:gd name="connsiteY8" fmla="*/ 1094301 h 4733645"/>
              <a:gd name="connsiteX9" fmla="*/ 31365272 w 38320763"/>
              <a:gd name="connsiteY9" fmla="*/ 818076 h 4733645"/>
              <a:gd name="connsiteX10" fmla="*/ 37518424 w 38320763"/>
              <a:gd name="connsiteY10" fmla="*/ 75126 h 4733645"/>
              <a:gd name="connsiteX11" fmla="*/ 35546748 w 38320763"/>
              <a:gd name="connsiteY11" fmla="*/ 2856426 h 4733645"/>
              <a:gd name="connsiteX12" fmla="*/ 13201098 w 38320763"/>
              <a:gd name="connsiteY12" fmla="*/ 3999426 h 4733645"/>
              <a:gd name="connsiteX13" fmla="*/ 1028148 w 38320763"/>
              <a:gd name="connsiteY13" fmla="*/ 4637601 h 4733645"/>
              <a:gd name="connsiteX14" fmla="*/ 761448 w 38320763"/>
              <a:gd name="connsiteY14" fmla="*/ 1551501 h 4733645"/>
              <a:gd name="connsiteX0" fmla="*/ 761448 w 38367391"/>
              <a:gd name="connsiteY0" fmla="*/ 974257 h 4156401"/>
              <a:gd name="connsiteX1" fmla="*/ 1771098 w 38367391"/>
              <a:gd name="connsiteY1" fmla="*/ 1469557 h 4156401"/>
              <a:gd name="connsiteX2" fmla="*/ 4714323 w 38367391"/>
              <a:gd name="connsiteY2" fmla="*/ 2707 h 4156401"/>
              <a:gd name="connsiteX3" fmla="*/ 8886273 w 38367391"/>
              <a:gd name="connsiteY3" fmla="*/ 1079032 h 4156401"/>
              <a:gd name="connsiteX4" fmla="*/ 14277423 w 38367391"/>
              <a:gd name="connsiteY4" fmla="*/ 69382 h 4156401"/>
              <a:gd name="connsiteX5" fmla="*/ 18115998 w 38367391"/>
              <a:gd name="connsiteY5" fmla="*/ 669457 h 4156401"/>
              <a:gd name="connsiteX6" fmla="*/ 20059098 w 38367391"/>
              <a:gd name="connsiteY6" fmla="*/ 202732 h 4156401"/>
              <a:gd name="connsiteX7" fmla="*/ 24488224 w 38367391"/>
              <a:gd name="connsiteY7" fmla="*/ 1107607 h 4156401"/>
              <a:gd name="connsiteX8" fmla="*/ 27021872 w 38367391"/>
              <a:gd name="connsiteY8" fmla="*/ 517057 h 4156401"/>
              <a:gd name="connsiteX9" fmla="*/ 31365272 w 38367391"/>
              <a:gd name="connsiteY9" fmla="*/ 240832 h 4156401"/>
              <a:gd name="connsiteX10" fmla="*/ 37594624 w 38367391"/>
              <a:gd name="connsiteY10" fmla="*/ 526582 h 4156401"/>
              <a:gd name="connsiteX11" fmla="*/ 35546748 w 38367391"/>
              <a:gd name="connsiteY11" fmla="*/ 2279182 h 4156401"/>
              <a:gd name="connsiteX12" fmla="*/ 13201098 w 38367391"/>
              <a:gd name="connsiteY12" fmla="*/ 3422182 h 4156401"/>
              <a:gd name="connsiteX13" fmla="*/ 1028148 w 38367391"/>
              <a:gd name="connsiteY13" fmla="*/ 4060357 h 4156401"/>
              <a:gd name="connsiteX14" fmla="*/ 761448 w 38367391"/>
              <a:gd name="connsiteY14" fmla="*/ 974257 h 4156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367391" h="4156401">
                <a:moveTo>
                  <a:pt x="761448" y="974257"/>
                </a:moveTo>
                <a:cubicBezTo>
                  <a:pt x="885273" y="542457"/>
                  <a:pt x="1112286" y="1631482"/>
                  <a:pt x="1771098" y="1469557"/>
                </a:cubicBezTo>
                <a:cubicBezTo>
                  <a:pt x="2429910" y="1307632"/>
                  <a:pt x="3528461" y="67794"/>
                  <a:pt x="4714323" y="2707"/>
                </a:cubicBezTo>
                <a:cubicBezTo>
                  <a:pt x="5900185" y="-62380"/>
                  <a:pt x="7292423" y="1067920"/>
                  <a:pt x="8886273" y="1079032"/>
                </a:cubicBezTo>
                <a:cubicBezTo>
                  <a:pt x="10480123" y="1090145"/>
                  <a:pt x="12739136" y="137644"/>
                  <a:pt x="14277423" y="69382"/>
                </a:cubicBezTo>
                <a:cubicBezTo>
                  <a:pt x="15815710" y="1120"/>
                  <a:pt x="17152386" y="647232"/>
                  <a:pt x="18115998" y="669457"/>
                </a:cubicBezTo>
                <a:cubicBezTo>
                  <a:pt x="19079610" y="691682"/>
                  <a:pt x="18997060" y="129707"/>
                  <a:pt x="20059098" y="202732"/>
                </a:cubicBezTo>
                <a:cubicBezTo>
                  <a:pt x="21121136" y="275757"/>
                  <a:pt x="23327762" y="1055220"/>
                  <a:pt x="24488224" y="1107607"/>
                </a:cubicBezTo>
                <a:cubicBezTo>
                  <a:pt x="25648686" y="1159994"/>
                  <a:pt x="25875697" y="661519"/>
                  <a:pt x="27021872" y="517057"/>
                </a:cubicBezTo>
                <a:cubicBezTo>
                  <a:pt x="28168047" y="372595"/>
                  <a:pt x="29603147" y="239245"/>
                  <a:pt x="31365272" y="240832"/>
                </a:cubicBezTo>
                <a:cubicBezTo>
                  <a:pt x="33127397" y="242420"/>
                  <a:pt x="36897711" y="186857"/>
                  <a:pt x="37594624" y="526582"/>
                </a:cubicBezTo>
                <a:cubicBezTo>
                  <a:pt x="38291537" y="866307"/>
                  <a:pt x="39612336" y="1796582"/>
                  <a:pt x="35546748" y="2279182"/>
                </a:cubicBezTo>
                <a:cubicBezTo>
                  <a:pt x="31481160" y="2761782"/>
                  <a:pt x="18973248" y="3398370"/>
                  <a:pt x="13201098" y="3422182"/>
                </a:cubicBezTo>
                <a:cubicBezTo>
                  <a:pt x="7428948" y="3445995"/>
                  <a:pt x="3101423" y="4468344"/>
                  <a:pt x="1028148" y="4060357"/>
                </a:cubicBezTo>
                <a:cubicBezTo>
                  <a:pt x="-1045127" y="3652370"/>
                  <a:pt x="637623" y="1406057"/>
                  <a:pt x="761448" y="974257"/>
                </a:cubicBezTo>
                <a:close/>
              </a:path>
            </a:pathLst>
          </a:cu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รูปแบบอิสระ 4"/>
          <p:cNvSpPr/>
          <p:nvPr/>
        </p:nvSpPr>
        <p:spPr>
          <a:xfrm>
            <a:off x="-2331078" y="5314729"/>
            <a:ext cx="37108047" cy="4116087"/>
          </a:xfrm>
          <a:custGeom>
            <a:avLst/>
            <a:gdLst>
              <a:gd name="connsiteX0" fmla="*/ 940428 w 37108047"/>
              <a:gd name="connsiteY0" fmla="*/ 740743 h 4599434"/>
              <a:gd name="connsiteX1" fmla="*/ 1683378 w 37108047"/>
              <a:gd name="connsiteY1" fmla="*/ 1426543 h 4599434"/>
              <a:gd name="connsiteX2" fmla="*/ 3683628 w 37108047"/>
              <a:gd name="connsiteY2" fmla="*/ 883618 h 4599434"/>
              <a:gd name="connsiteX3" fmla="*/ 5541003 w 37108047"/>
              <a:gd name="connsiteY3" fmla="*/ 1369393 h 4599434"/>
              <a:gd name="connsiteX4" fmla="*/ 7741278 w 37108047"/>
              <a:gd name="connsiteY4" fmla="*/ 883618 h 4599434"/>
              <a:gd name="connsiteX5" fmla="*/ 10055853 w 37108047"/>
              <a:gd name="connsiteY5" fmla="*/ 1340818 h 4599434"/>
              <a:gd name="connsiteX6" fmla="*/ 12627603 w 37108047"/>
              <a:gd name="connsiteY6" fmla="*/ 483568 h 4599434"/>
              <a:gd name="connsiteX7" fmla="*/ 15656553 w 37108047"/>
              <a:gd name="connsiteY7" fmla="*/ 1255093 h 4599434"/>
              <a:gd name="connsiteX8" fmla="*/ 17113878 w 37108047"/>
              <a:gd name="connsiteY8" fmla="*/ 454993 h 4599434"/>
              <a:gd name="connsiteX9" fmla="*/ 19457028 w 37108047"/>
              <a:gd name="connsiteY9" fmla="*/ 683593 h 4599434"/>
              <a:gd name="connsiteX10" fmla="*/ 20628603 w 37108047"/>
              <a:gd name="connsiteY10" fmla="*/ 26368 h 4599434"/>
              <a:gd name="connsiteX11" fmla="*/ 26457903 w 37108047"/>
              <a:gd name="connsiteY11" fmla="*/ 1740868 h 4599434"/>
              <a:gd name="connsiteX12" fmla="*/ 29143953 w 37108047"/>
              <a:gd name="connsiteY12" fmla="*/ 626443 h 4599434"/>
              <a:gd name="connsiteX13" fmla="*/ 33030153 w 37108047"/>
              <a:gd name="connsiteY13" fmla="*/ 1569418 h 4599434"/>
              <a:gd name="connsiteX14" fmla="*/ 34916103 w 37108047"/>
              <a:gd name="connsiteY14" fmla="*/ 597868 h 4599434"/>
              <a:gd name="connsiteX15" fmla="*/ 35573328 w 37108047"/>
              <a:gd name="connsiteY15" fmla="*/ 3455368 h 4599434"/>
              <a:gd name="connsiteX16" fmla="*/ 13227678 w 37108047"/>
              <a:gd name="connsiteY16" fmla="*/ 4598368 h 4599434"/>
              <a:gd name="connsiteX17" fmla="*/ 940428 w 37108047"/>
              <a:gd name="connsiteY17" fmla="*/ 3598243 h 4599434"/>
              <a:gd name="connsiteX18" fmla="*/ 940428 w 37108047"/>
              <a:gd name="connsiteY18" fmla="*/ 740743 h 4599434"/>
              <a:gd name="connsiteX0" fmla="*/ 940428 w 37108047"/>
              <a:gd name="connsiteY0" fmla="*/ 304600 h 4163291"/>
              <a:gd name="connsiteX1" fmla="*/ 1683378 w 37108047"/>
              <a:gd name="connsiteY1" fmla="*/ 990400 h 4163291"/>
              <a:gd name="connsiteX2" fmla="*/ 3683628 w 37108047"/>
              <a:gd name="connsiteY2" fmla="*/ 447475 h 4163291"/>
              <a:gd name="connsiteX3" fmla="*/ 5541003 w 37108047"/>
              <a:gd name="connsiteY3" fmla="*/ 933250 h 4163291"/>
              <a:gd name="connsiteX4" fmla="*/ 7741278 w 37108047"/>
              <a:gd name="connsiteY4" fmla="*/ 447475 h 4163291"/>
              <a:gd name="connsiteX5" fmla="*/ 10055853 w 37108047"/>
              <a:gd name="connsiteY5" fmla="*/ 904675 h 4163291"/>
              <a:gd name="connsiteX6" fmla="*/ 12627603 w 37108047"/>
              <a:gd name="connsiteY6" fmla="*/ 47425 h 4163291"/>
              <a:gd name="connsiteX7" fmla="*/ 15656553 w 37108047"/>
              <a:gd name="connsiteY7" fmla="*/ 818950 h 4163291"/>
              <a:gd name="connsiteX8" fmla="*/ 17113878 w 37108047"/>
              <a:gd name="connsiteY8" fmla="*/ 18850 h 4163291"/>
              <a:gd name="connsiteX9" fmla="*/ 19457028 w 37108047"/>
              <a:gd name="connsiteY9" fmla="*/ 247450 h 4163291"/>
              <a:gd name="connsiteX10" fmla="*/ 23686129 w 37108047"/>
              <a:gd name="connsiteY10" fmla="*/ 190300 h 4163291"/>
              <a:gd name="connsiteX11" fmla="*/ 26457903 w 37108047"/>
              <a:gd name="connsiteY11" fmla="*/ 1304725 h 4163291"/>
              <a:gd name="connsiteX12" fmla="*/ 29143953 w 37108047"/>
              <a:gd name="connsiteY12" fmla="*/ 190300 h 4163291"/>
              <a:gd name="connsiteX13" fmla="*/ 33030153 w 37108047"/>
              <a:gd name="connsiteY13" fmla="*/ 1133275 h 4163291"/>
              <a:gd name="connsiteX14" fmla="*/ 34916103 w 37108047"/>
              <a:gd name="connsiteY14" fmla="*/ 161725 h 4163291"/>
              <a:gd name="connsiteX15" fmla="*/ 35573328 w 37108047"/>
              <a:gd name="connsiteY15" fmla="*/ 3019225 h 4163291"/>
              <a:gd name="connsiteX16" fmla="*/ 13227678 w 37108047"/>
              <a:gd name="connsiteY16" fmla="*/ 4162225 h 4163291"/>
              <a:gd name="connsiteX17" fmla="*/ 940428 w 37108047"/>
              <a:gd name="connsiteY17" fmla="*/ 3162100 h 4163291"/>
              <a:gd name="connsiteX18" fmla="*/ 940428 w 37108047"/>
              <a:gd name="connsiteY18" fmla="*/ 304600 h 4163291"/>
              <a:gd name="connsiteX0" fmla="*/ 940428 w 37108047"/>
              <a:gd name="connsiteY0" fmla="*/ 287340 h 4146031"/>
              <a:gd name="connsiteX1" fmla="*/ 1683378 w 37108047"/>
              <a:gd name="connsiteY1" fmla="*/ 973140 h 4146031"/>
              <a:gd name="connsiteX2" fmla="*/ 3683628 w 37108047"/>
              <a:gd name="connsiteY2" fmla="*/ 430215 h 4146031"/>
              <a:gd name="connsiteX3" fmla="*/ 5541003 w 37108047"/>
              <a:gd name="connsiteY3" fmla="*/ 915990 h 4146031"/>
              <a:gd name="connsiteX4" fmla="*/ 7741278 w 37108047"/>
              <a:gd name="connsiteY4" fmla="*/ 430215 h 4146031"/>
              <a:gd name="connsiteX5" fmla="*/ 10055853 w 37108047"/>
              <a:gd name="connsiteY5" fmla="*/ 887415 h 4146031"/>
              <a:gd name="connsiteX6" fmla="*/ 12627603 w 37108047"/>
              <a:gd name="connsiteY6" fmla="*/ 30165 h 4146031"/>
              <a:gd name="connsiteX7" fmla="*/ 15656553 w 37108047"/>
              <a:gd name="connsiteY7" fmla="*/ 801690 h 4146031"/>
              <a:gd name="connsiteX8" fmla="*/ 17113878 w 37108047"/>
              <a:gd name="connsiteY8" fmla="*/ 1590 h 4146031"/>
              <a:gd name="connsiteX9" fmla="*/ 19857078 w 37108047"/>
              <a:gd name="connsiteY9" fmla="*/ 1058865 h 4146031"/>
              <a:gd name="connsiteX10" fmla="*/ 23686129 w 37108047"/>
              <a:gd name="connsiteY10" fmla="*/ 173040 h 4146031"/>
              <a:gd name="connsiteX11" fmla="*/ 26457903 w 37108047"/>
              <a:gd name="connsiteY11" fmla="*/ 1287465 h 4146031"/>
              <a:gd name="connsiteX12" fmla="*/ 29143953 w 37108047"/>
              <a:gd name="connsiteY12" fmla="*/ 173040 h 4146031"/>
              <a:gd name="connsiteX13" fmla="*/ 33030153 w 37108047"/>
              <a:gd name="connsiteY13" fmla="*/ 1116015 h 4146031"/>
              <a:gd name="connsiteX14" fmla="*/ 34916103 w 37108047"/>
              <a:gd name="connsiteY14" fmla="*/ 144465 h 4146031"/>
              <a:gd name="connsiteX15" fmla="*/ 35573328 w 37108047"/>
              <a:gd name="connsiteY15" fmla="*/ 3001965 h 4146031"/>
              <a:gd name="connsiteX16" fmla="*/ 13227678 w 37108047"/>
              <a:gd name="connsiteY16" fmla="*/ 4144965 h 4146031"/>
              <a:gd name="connsiteX17" fmla="*/ 940428 w 37108047"/>
              <a:gd name="connsiteY17" fmla="*/ 3144840 h 4146031"/>
              <a:gd name="connsiteX18" fmla="*/ 940428 w 37108047"/>
              <a:gd name="connsiteY18" fmla="*/ 287340 h 4146031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686129 w 37108047"/>
              <a:gd name="connsiteY10" fmla="*/ 143096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3 w 37108047"/>
              <a:gd name="connsiteY11" fmla="*/ 1257521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  <a:gd name="connsiteX0" fmla="*/ 940428 w 37108047"/>
              <a:gd name="connsiteY0" fmla="*/ 257396 h 4116087"/>
              <a:gd name="connsiteX1" fmla="*/ 1683378 w 37108047"/>
              <a:gd name="connsiteY1" fmla="*/ 943196 h 4116087"/>
              <a:gd name="connsiteX2" fmla="*/ 3683628 w 37108047"/>
              <a:gd name="connsiteY2" fmla="*/ 400271 h 4116087"/>
              <a:gd name="connsiteX3" fmla="*/ 5541003 w 37108047"/>
              <a:gd name="connsiteY3" fmla="*/ 886046 h 4116087"/>
              <a:gd name="connsiteX4" fmla="*/ 7741278 w 37108047"/>
              <a:gd name="connsiteY4" fmla="*/ 400271 h 4116087"/>
              <a:gd name="connsiteX5" fmla="*/ 10055853 w 37108047"/>
              <a:gd name="connsiteY5" fmla="*/ 857471 h 4116087"/>
              <a:gd name="connsiteX6" fmla="*/ 12627603 w 37108047"/>
              <a:gd name="connsiteY6" fmla="*/ 221 h 4116087"/>
              <a:gd name="connsiteX7" fmla="*/ 15656553 w 37108047"/>
              <a:gd name="connsiteY7" fmla="*/ 771746 h 4116087"/>
              <a:gd name="connsiteX8" fmla="*/ 18028278 w 37108047"/>
              <a:gd name="connsiteY8" fmla="*/ 600296 h 4116087"/>
              <a:gd name="connsiteX9" fmla="*/ 19857078 w 37108047"/>
              <a:gd name="connsiteY9" fmla="*/ 1028921 h 4116087"/>
              <a:gd name="connsiteX10" fmla="*/ 23286078 w 37108047"/>
              <a:gd name="connsiteY10" fmla="*/ 285971 h 4116087"/>
              <a:gd name="connsiteX11" fmla="*/ 26457904 w 37108047"/>
              <a:gd name="connsiteY11" fmla="*/ 1114646 h 4116087"/>
              <a:gd name="connsiteX12" fmla="*/ 29143953 w 37108047"/>
              <a:gd name="connsiteY12" fmla="*/ 143096 h 4116087"/>
              <a:gd name="connsiteX13" fmla="*/ 33030153 w 37108047"/>
              <a:gd name="connsiteY13" fmla="*/ 1086071 h 4116087"/>
              <a:gd name="connsiteX14" fmla="*/ 34916103 w 37108047"/>
              <a:gd name="connsiteY14" fmla="*/ 114521 h 4116087"/>
              <a:gd name="connsiteX15" fmla="*/ 35573328 w 37108047"/>
              <a:gd name="connsiteY15" fmla="*/ 2972021 h 4116087"/>
              <a:gd name="connsiteX16" fmla="*/ 13227678 w 37108047"/>
              <a:gd name="connsiteY16" fmla="*/ 4115021 h 4116087"/>
              <a:gd name="connsiteX17" fmla="*/ 940428 w 37108047"/>
              <a:gd name="connsiteY17" fmla="*/ 3114896 h 4116087"/>
              <a:gd name="connsiteX18" fmla="*/ 940428 w 37108047"/>
              <a:gd name="connsiteY18" fmla="*/ 257396 h 411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108047" h="4116087">
                <a:moveTo>
                  <a:pt x="940428" y="257396"/>
                </a:moveTo>
                <a:cubicBezTo>
                  <a:pt x="1064253" y="-104554"/>
                  <a:pt x="1226178" y="919384"/>
                  <a:pt x="1683378" y="943196"/>
                </a:cubicBezTo>
                <a:cubicBezTo>
                  <a:pt x="2140578" y="967008"/>
                  <a:pt x="3040691" y="409796"/>
                  <a:pt x="3683628" y="400271"/>
                </a:cubicBezTo>
                <a:cubicBezTo>
                  <a:pt x="4326565" y="390746"/>
                  <a:pt x="4864728" y="886046"/>
                  <a:pt x="5541003" y="886046"/>
                </a:cubicBezTo>
                <a:cubicBezTo>
                  <a:pt x="6217278" y="886046"/>
                  <a:pt x="6988803" y="405034"/>
                  <a:pt x="7741278" y="400271"/>
                </a:cubicBezTo>
                <a:cubicBezTo>
                  <a:pt x="8493753" y="395509"/>
                  <a:pt x="9241466" y="924146"/>
                  <a:pt x="10055853" y="857471"/>
                </a:cubicBezTo>
                <a:cubicBezTo>
                  <a:pt x="10870240" y="790796"/>
                  <a:pt x="11694153" y="14508"/>
                  <a:pt x="12627603" y="221"/>
                </a:cubicBezTo>
                <a:cubicBezTo>
                  <a:pt x="13561053" y="-14067"/>
                  <a:pt x="14756441" y="671734"/>
                  <a:pt x="15656553" y="771746"/>
                </a:cubicBezTo>
                <a:cubicBezTo>
                  <a:pt x="16556666" y="871759"/>
                  <a:pt x="17328191" y="557433"/>
                  <a:pt x="18028278" y="600296"/>
                </a:cubicBezTo>
                <a:cubicBezTo>
                  <a:pt x="18728366" y="643159"/>
                  <a:pt x="18980778" y="1081309"/>
                  <a:pt x="19857078" y="1028921"/>
                </a:cubicBezTo>
                <a:cubicBezTo>
                  <a:pt x="20733378" y="976533"/>
                  <a:pt x="22185940" y="271684"/>
                  <a:pt x="23286078" y="285971"/>
                </a:cubicBezTo>
                <a:cubicBezTo>
                  <a:pt x="24386216" y="300259"/>
                  <a:pt x="25481591" y="1138459"/>
                  <a:pt x="26457904" y="1114646"/>
                </a:cubicBezTo>
                <a:cubicBezTo>
                  <a:pt x="27434217" y="1090833"/>
                  <a:pt x="28048578" y="147858"/>
                  <a:pt x="29143953" y="143096"/>
                </a:cubicBezTo>
                <a:cubicBezTo>
                  <a:pt x="30239328" y="138334"/>
                  <a:pt x="32068128" y="1090834"/>
                  <a:pt x="33030153" y="1086071"/>
                </a:cubicBezTo>
                <a:cubicBezTo>
                  <a:pt x="33992178" y="1081309"/>
                  <a:pt x="34492240" y="-199804"/>
                  <a:pt x="34916103" y="114521"/>
                </a:cubicBezTo>
                <a:cubicBezTo>
                  <a:pt x="35339966" y="428846"/>
                  <a:pt x="39188065" y="2305271"/>
                  <a:pt x="35573328" y="2972021"/>
                </a:cubicBezTo>
                <a:cubicBezTo>
                  <a:pt x="31958591" y="3638771"/>
                  <a:pt x="18999828" y="4091209"/>
                  <a:pt x="13227678" y="4115021"/>
                </a:cubicBezTo>
                <a:cubicBezTo>
                  <a:pt x="7455528" y="4138834"/>
                  <a:pt x="2993065" y="3762596"/>
                  <a:pt x="940428" y="3114896"/>
                </a:cubicBezTo>
                <a:cubicBezTo>
                  <a:pt x="-1112209" y="2467196"/>
                  <a:pt x="816603" y="619346"/>
                  <a:pt x="940428" y="257396"/>
                </a:cubicBezTo>
                <a:close/>
              </a:path>
            </a:pathLst>
          </a:custGeom>
          <a:solidFill>
            <a:srgbClr val="141F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4944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path" presetSubtype="0" accel="20000" decel="8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-0.83138 0.004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576" y="20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20000" decel="8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59259E-6 L -0.78607 0.0134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10" y="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2" decel="66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6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6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99 -0.01319 L -0.06796 0.120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5" y="669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7 L 0.02396 0.11343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567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path" presetSubtype="0" accel="10000" decel="7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81481E-6 L 0.05729 0.11575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5" y="5787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9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9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7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7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3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3" dur="3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3138 0.0044 L -1.34662 0.00208 " pathEditMode="relative" rAng="0" ptsTypes="AA">
                                      <p:cBhvr>
                                        <p:cTn id="1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68" y="-116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8607 0.01342 L -1.22344 0.0162 " pathEditMode="relative" rAng="0" ptsTypes="AA">
                                      <p:cBhvr>
                                        <p:cTn id="1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139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2" presetClass="exit" presetSubtype="4" accel="54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1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17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" presetClass="exit" presetSubtype="4" accel="54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18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18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7" grpId="0" animBg="1"/>
      <p:bldP spid="8" grpId="0"/>
      <p:bldP spid="8" grpId="1"/>
      <p:bldP spid="8" grpId="2"/>
      <p:bldP spid="23" grpId="0"/>
      <p:bldP spid="23" grpId="1"/>
      <p:bldP spid="23" grpId="2"/>
      <p:bldP spid="24" grpId="0"/>
      <p:bldP spid="24" grpId="1"/>
      <p:bldP spid="24" grpId="2"/>
      <p:bldP spid="25" grpId="0"/>
      <p:bldP spid="25" grpId="1"/>
      <p:bldP spid="26" grpId="0"/>
      <p:bldP spid="26" grpId="1"/>
      <p:bldP spid="9" grpId="0"/>
      <p:bldP spid="9" grpId="1"/>
      <p:bldP spid="31" grpId="0"/>
      <p:bldP spid="31" grpId="1"/>
      <p:bldP spid="32" grpId="0"/>
      <p:bldP spid="32" grpId="1"/>
      <p:bldP spid="6" grpId="0" animBg="1"/>
      <p:bldP spid="6" grpId="1" animBg="1"/>
      <p:bldP spid="6" grpId="2" animBg="1"/>
      <p:bldP spid="6" grpId="3" animBg="1"/>
      <p:bldP spid="5" grpId="0" animBg="1"/>
      <p:bldP spid="5" grpId="1" animBg="1"/>
      <p:bldP spid="5" grpId="2" animBg="1"/>
      <p:bldP spid="5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ดาว 10 แฉก 8"/>
          <p:cNvSpPr/>
          <p:nvPr/>
        </p:nvSpPr>
        <p:spPr>
          <a:xfrm>
            <a:off x="5563446" y="1576692"/>
            <a:ext cx="1065106" cy="1065106"/>
          </a:xfrm>
          <a:prstGeom prst="star10">
            <a:avLst>
              <a:gd name="adj" fmla="val 0"/>
              <a:gd name="hf" fmla="val 105146"/>
            </a:avLst>
          </a:prstGeom>
          <a:noFill/>
          <a:ln w="133350" cap="rnd">
            <a:solidFill>
              <a:srgbClr val="273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วงรี 10"/>
          <p:cNvSpPr/>
          <p:nvPr/>
        </p:nvSpPr>
        <p:spPr>
          <a:xfrm>
            <a:off x="4847860" y="994267"/>
            <a:ext cx="2496279" cy="2229957"/>
          </a:xfrm>
          <a:prstGeom prst="ellipse">
            <a:avLst/>
          </a:prstGeom>
          <a:solidFill>
            <a:srgbClr val="82EDFD"/>
          </a:solidFill>
          <a:ln w="133350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5427386" y="785806"/>
            <a:ext cx="151836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03</a:t>
            </a:r>
            <a:endParaRPr lang="th-TH" sz="166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2355231" y="2901054"/>
            <a:ext cx="74815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ผังงาน คือรูปแบบหรือสัญลักษณ์ที่ใช้</a:t>
            </a:r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เขียนแทนคำอธิบาย</a:t>
            </a:r>
          </a:p>
          <a:p>
            <a:pPr algn="ctr"/>
            <a:r>
              <a:rPr lang="th-TH" sz="40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หรือคำพูดที่ใช้ในอัลกอริทึม</a:t>
            </a:r>
            <a:r>
              <a:rPr lang="th-TH" sz="40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 เพื่อให้เข้าใจง่ายขึ้น</a:t>
            </a:r>
          </a:p>
        </p:txBody>
      </p:sp>
      <p:pic>
        <p:nvPicPr>
          <p:cNvPr id="1026" name="Picture 2" descr="https://lh4.googleusercontent.com/UTyrYBH2W7WkfH6M5L_DWXlgw6i9woLQoj_7CFeyHhk2AYhQq2UizKenvTfyoob7SsqOsWUdizQI4ffceRATd5T6YsKL8dP6OgtpkE3lcIlsz3-rVq0JIowHGTnVJ2MYVGU9x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537" y="4344247"/>
            <a:ext cx="1896909" cy="1884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สี่เหลี่ยมผืนผ้า 2"/>
          <p:cNvSpPr/>
          <p:nvPr/>
        </p:nvSpPr>
        <p:spPr>
          <a:xfrm>
            <a:off x="-266700" y="-190500"/>
            <a:ext cx="12877800" cy="3091554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กล่องข้อความ 5"/>
          <p:cNvSpPr txBox="1"/>
          <p:nvPr/>
        </p:nvSpPr>
        <p:spPr>
          <a:xfrm>
            <a:off x="4109726" y="2605890"/>
            <a:ext cx="397256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Flowchart</a:t>
            </a:r>
            <a:endParaRPr lang="th-TH" sz="11500" dirty="0">
              <a:solidFill>
                <a:srgbClr val="291F5E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45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 p14:presetBounceEnd="475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7500"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66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" presetClass="exit" presetSubtype="1" ac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2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2" presetClass="exit" presetSubtype="1" decel="6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1400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400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1"/>
          <p:bldP spid="3" grpId="0" animBg="1"/>
          <p:bldP spid="6" grpId="0"/>
          <p:bldP spid="6" grpId="1"/>
          <p:bldP spid="6" grpId="2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2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66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3" presetClass="exit" presetSubtype="3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accel="27000" decel="73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7.40741E-7 L 0 -0.2081 " pathEditMode="relative" rAng="0" ptsTypes="AA">
                                          <p:cBhvr>
                                            <p:cTn id="36" dur="1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04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66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66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xit" presetSubtype="1" accel="6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1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0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" presetClass="exit" presetSubtype="1" ac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2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8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2" presetClass="exit" presetSubtype="1" decel="6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1400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400"/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13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1" grpId="0" animBg="1"/>
          <p:bldP spid="11" grpId="1" animBg="1"/>
          <p:bldP spid="5" grpId="0"/>
          <p:bldP spid="5" grpId="1"/>
          <p:bldP spid="5" grpId="2"/>
          <p:bldP spid="12" grpId="0"/>
          <p:bldP spid="12" grpId="1"/>
          <p:bldP spid="3" grpId="0" animBg="1"/>
          <p:bldP spid="6" grpId="0"/>
          <p:bldP spid="6" grpId="1"/>
          <p:bldP spid="6" grpId="2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457323" y="1574622"/>
            <a:ext cx="25763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Start / Stop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341791" y="3978897"/>
            <a:ext cx="42114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เป็นการกำหนดจุดเริ่มต้นของการทำงาน</a:t>
            </a:r>
          </a:p>
          <a:p>
            <a:pPr algn="ctr"/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และแสดงจุดสิ้นสุดของการทำงาน</a:t>
            </a:r>
          </a:p>
        </p:txBody>
      </p:sp>
      <p:sp>
        <p:nvSpPr>
          <p:cNvPr id="2" name="สี่เหลี่ยมผืนผ้ามุมมน 1"/>
          <p:cNvSpPr/>
          <p:nvPr/>
        </p:nvSpPr>
        <p:spPr>
          <a:xfrm>
            <a:off x="2386528" y="2557484"/>
            <a:ext cx="1628775" cy="97452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มุมมน 15"/>
          <p:cNvSpPr/>
          <p:nvPr/>
        </p:nvSpPr>
        <p:spPr>
          <a:xfrm>
            <a:off x="8292028" y="1437615"/>
            <a:ext cx="1628775" cy="97452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8292028" y="4027478"/>
            <a:ext cx="1628775" cy="97452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cxnSp>
        <p:nvCxnSpPr>
          <p:cNvPr id="4" name="ลูกศรเชื่อมต่อแบบตรง 3"/>
          <p:cNvCxnSpPr/>
          <p:nvPr/>
        </p:nvCxnSpPr>
        <p:spPr>
          <a:xfrm>
            <a:off x="9106415" y="2590188"/>
            <a:ext cx="0" cy="1255566"/>
          </a:xfrm>
          <a:prstGeom prst="straightConnector1">
            <a:avLst/>
          </a:prstGeom>
          <a:ln w="698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สี่เหลี่ยมผืนผ้า 4"/>
          <p:cNvSpPr/>
          <p:nvPr/>
        </p:nvSpPr>
        <p:spPr>
          <a:xfrm>
            <a:off x="8782050" y="2497952"/>
            <a:ext cx="538971" cy="1480945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361680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7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71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72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72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72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xit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1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4" grpId="1"/>
      <p:bldP spid="15" grpId="0"/>
      <p:bldP spid="15" grpId="1"/>
      <p:bldP spid="2" grpId="0" animBg="1"/>
      <p:bldP spid="2" grpId="1" animBg="1"/>
      <p:bldP spid="16" grpId="0" animBg="1"/>
      <p:bldP spid="16" grpId="1" animBg="1"/>
      <p:bldP spid="17" grpId="0" animBg="1"/>
      <p:bldP spid="17" grpId="1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E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กล่องข้อความ 12"/>
          <p:cNvSpPr txBox="1"/>
          <p:nvPr/>
        </p:nvSpPr>
        <p:spPr>
          <a:xfrm>
            <a:off x="1416515" y="831913"/>
            <a:ext cx="2598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dirty="0">
                <a:solidFill>
                  <a:srgbClr val="141F3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สัญลักษณ์ที่ใช้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924600" y="1574622"/>
            <a:ext cx="16417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732C2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Process</a:t>
            </a:r>
            <a:endParaRPr lang="th-TH" sz="5400" dirty="0">
              <a:solidFill>
                <a:srgbClr val="2732C2"/>
              </a:solidFill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2704607" y="3428465"/>
            <a:ext cx="4849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เป็นการแสดงรายละเอียดของการทำงานใด ๆ</a:t>
            </a:r>
          </a:p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เช่น</a:t>
            </a:r>
          </a:p>
        </p:txBody>
      </p:sp>
      <p:sp>
        <p:nvSpPr>
          <p:cNvPr id="2" name="สี่เหลี่ยมผืนผ้า 1"/>
          <p:cNvSpPr/>
          <p:nvPr/>
        </p:nvSpPr>
        <p:spPr>
          <a:xfrm>
            <a:off x="2386528" y="2424968"/>
            <a:ext cx="1628775" cy="974522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มุมมน 15"/>
          <p:cNvSpPr/>
          <p:nvPr/>
        </p:nvSpPr>
        <p:spPr>
          <a:xfrm>
            <a:off x="8324863" y="827615"/>
            <a:ext cx="1628775" cy="97452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start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sp>
        <p:nvSpPr>
          <p:cNvPr id="17" name="สี่เหลี่ยมผืนผ้ามุมมน 16"/>
          <p:cNvSpPr/>
          <p:nvPr/>
        </p:nvSpPr>
        <p:spPr>
          <a:xfrm>
            <a:off x="8324863" y="4749144"/>
            <a:ext cx="1628775" cy="974522"/>
          </a:xfrm>
          <a:prstGeom prst="roundRect">
            <a:avLst>
              <a:gd name="adj" fmla="val 31854"/>
            </a:avLst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stop</a:t>
            </a:r>
            <a:endParaRPr lang="th-TH" sz="4400" dirty="0"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  <p:cxnSp>
        <p:nvCxnSpPr>
          <p:cNvPr id="26" name="ลูกศรเชื่อมต่อแบบตรง 25"/>
          <p:cNvCxnSpPr/>
          <p:nvPr/>
        </p:nvCxnSpPr>
        <p:spPr>
          <a:xfrm>
            <a:off x="9139250" y="3987959"/>
            <a:ext cx="0" cy="536129"/>
          </a:xfrm>
          <a:prstGeom prst="straightConnector1">
            <a:avLst/>
          </a:prstGeom>
          <a:ln w="698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ลูกศรเชื่อมต่อแบบตรง 3"/>
          <p:cNvCxnSpPr/>
          <p:nvPr/>
        </p:nvCxnSpPr>
        <p:spPr>
          <a:xfrm>
            <a:off x="9139250" y="2027194"/>
            <a:ext cx="0" cy="536129"/>
          </a:xfrm>
          <a:prstGeom prst="straightConnector1">
            <a:avLst/>
          </a:prstGeom>
          <a:ln w="69850" cap="rnd">
            <a:solidFill>
              <a:srgbClr val="291F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สี่เหลี่ยมผืนผ้า 4"/>
          <p:cNvSpPr/>
          <p:nvPr/>
        </p:nvSpPr>
        <p:spPr>
          <a:xfrm>
            <a:off x="8828873" y="1912513"/>
            <a:ext cx="538971" cy="2836630"/>
          </a:xfrm>
          <a:prstGeom prst="rect">
            <a:avLst/>
          </a:prstGeom>
          <a:solidFill>
            <a:srgbClr val="82E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" name="กล่องข้อความ 19"/>
          <p:cNvSpPr txBox="1"/>
          <p:nvPr/>
        </p:nvSpPr>
        <p:spPr>
          <a:xfrm>
            <a:off x="3252580" y="3939313"/>
            <a:ext cx="1651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rgbClr val="291F5E"/>
                </a:solidFill>
                <a:latin typeface="2005_iannnnnMTV" panose="02000000000000000000" pitchFamily="2" charset="0"/>
                <a:cs typeface="2005_iannnnnMTV" panose="02000000000000000000" pitchFamily="2" charset="0"/>
              </a:rPr>
              <a:t>นอน เดิน ยืน</a:t>
            </a:r>
          </a:p>
        </p:txBody>
      </p:sp>
      <p:sp>
        <p:nvSpPr>
          <p:cNvPr id="21" name="สี่เหลี่ยมผืนผ้า 20"/>
          <p:cNvSpPr/>
          <p:nvPr/>
        </p:nvSpPr>
        <p:spPr>
          <a:xfrm>
            <a:off x="8324863" y="2788380"/>
            <a:ext cx="1628775" cy="974522"/>
          </a:xfrm>
          <a:prstGeom prst="rect">
            <a:avLst/>
          </a:prstGeom>
          <a:solidFill>
            <a:srgbClr val="291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dirty="0">
                <a:latin typeface="2005_iannnnnMTV" panose="02000000000000000000" pitchFamily="2" charset="0"/>
                <a:cs typeface="2005_iannnnnMTV" panose="02000000000000000000" pitchFamily="2" charset="0"/>
              </a:rPr>
              <a:t>นอน</a:t>
            </a:r>
          </a:p>
        </p:txBody>
      </p:sp>
      <p:grpSp>
        <p:nvGrpSpPr>
          <p:cNvPr id="12" name="กลุ่ม 11"/>
          <p:cNvGrpSpPr/>
          <p:nvPr/>
        </p:nvGrpSpPr>
        <p:grpSpPr>
          <a:xfrm>
            <a:off x="-4228368" y="-1163199"/>
            <a:ext cx="26311509" cy="11046997"/>
            <a:chOff x="-3428268" y="-1163199"/>
            <a:chExt cx="26311509" cy="11046997"/>
          </a:xfrm>
        </p:grpSpPr>
        <p:sp>
          <p:nvSpPr>
            <p:cNvPr id="7" name="รูปแบบอิสระ 6"/>
            <p:cNvSpPr/>
            <p:nvPr/>
          </p:nvSpPr>
          <p:spPr>
            <a:xfrm>
              <a:off x="-3428268" y="-1163199"/>
              <a:ext cx="13549389" cy="11046997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070 h 11091045"/>
                <a:gd name="connsiteX1" fmla="*/ 4933219 w 13512658"/>
                <a:gd name="connsiteY1" fmla="*/ 1515545 h 11091045"/>
                <a:gd name="connsiteX2" fmla="*/ 5276119 w 13512658"/>
                <a:gd name="connsiteY2" fmla="*/ 3382445 h 11091045"/>
                <a:gd name="connsiteX3" fmla="*/ 6180994 w 13512658"/>
                <a:gd name="connsiteY3" fmla="*/ 5087420 h 11091045"/>
                <a:gd name="connsiteX4" fmla="*/ 6733444 w 13512658"/>
                <a:gd name="connsiteY4" fmla="*/ 7059095 h 11091045"/>
                <a:gd name="connsiteX5" fmla="*/ 11381644 w 13512658"/>
                <a:gd name="connsiteY5" fmla="*/ 7087670 h 11091045"/>
                <a:gd name="connsiteX6" fmla="*/ 12867544 w 13512658"/>
                <a:gd name="connsiteY6" fmla="*/ 9973745 h 11091045"/>
                <a:gd name="connsiteX7" fmla="*/ 980344 w 13512658"/>
                <a:gd name="connsiteY7" fmla="*/ 10488095 h 11091045"/>
                <a:gd name="connsiteX8" fmla="*/ 1037494 w 13512658"/>
                <a:gd name="connsiteY8" fmla="*/ 1744145 h 11091045"/>
                <a:gd name="connsiteX9" fmla="*/ 4009294 w 13512658"/>
                <a:gd name="connsiteY9" fmla="*/ 1070 h 11091045"/>
                <a:gd name="connsiteX0" fmla="*/ 4009294 w 13510676"/>
                <a:gd name="connsiteY0" fmla="*/ 1070 h 11091045"/>
                <a:gd name="connsiteX1" fmla="*/ 4933219 w 13510676"/>
                <a:gd name="connsiteY1" fmla="*/ 1515545 h 11091045"/>
                <a:gd name="connsiteX2" fmla="*/ 5276119 w 13510676"/>
                <a:gd name="connsiteY2" fmla="*/ 3382445 h 11091045"/>
                <a:gd name="connsiteX3" fmla="*/ 6180994 w 13510676"/>
                <a:gd name="connsiteY3" fmla="*/ 5087420 h 11091045"/>
                <a:gd name="connsiteX4" fmla="*/ 6809644 w 13510676"/>
                <a:gd name="connsiteY4" fmla="*/ 6487595 h 11091045"/>
                <a:gd name="connsiteX5" fmla="*/ 11381644 w 13510676"/>
                <a:gd name="connsiteY5" fmla="*/ 7087670 h 11091045"/>
                <a:gd name="connsiteX6" fmla="*/ 12867544 w 13510676"/>
                <a:gd name="connsiteY6" fmla="*/ 9973745 h 11091045"/>
                <a:gd name="connsiteX7" fmla="*/ 980344 w 13510676"/>
                <a:gd name="connsiteY7" fmla="*/ 10488095 h 11091045"/>
                <a:gd name="connsiteX8" fmla="*/ 1037494 w 13510676"/>
                <a:gd name="connsiteY8" fmla="*/ 1744145 h 11091045"/>
                <a:gd name="connsiteX9" fmla="*/ 4009294 w 13510676"/>
                <a:gd name="connsiteY9" fmla="*/ 1070 h 11091045"/>
                <a:gd name="connsiteX0" fmla="*/ 4009294 w 13549389"/>
                <a:gd name="connsiteY0" fmla="*/ 1070 h 11046997"/>
                <a:gd name="connsiteX1" fmla="*/ 4933219 w 13549389"/>
                <a:gd name="connsiteY1" fmla="*/ 1515545 h 11046997"/>
                <a:gd name="connsiteX2" fmla="*/ 5276119 w 13549389"/>
                <a:gd name="connsiteY2" fmla="*/ 3382445 h 11046997"/>
                <a:gd name="connsiteX3" fmla="*/ 6180994 w 13549389"/>
                <a:gd name="connsiteY3" fmla="*/ 5087420 h 11046997"/>
                <a:gd name="connsiteX4" fmla="*/ 6809644 w 13549389"/>
                <a:gd name="connsiteY4" fmla="*/ 6487595 h 11046997"/>
                <a:gd name="connsiteX5" fmla="*/ 11534044 w 13549389"/>
                <a:gd name="connsiteY5" fmla="*/ 8421170 h 11046997"/>
                <a:gd name="connsiteX6" fmla="*/ 12867544 w 13549389"/>
                <a:gd name="connsiteY6" fmla="*/ 9973745 h 11046997"/>
                <a:gd name="connsiteX7" fmla="*/ 980344 w 13549389"/>
                <a:gd name="connsiteY7" fmla="*/ 10488095 h 11046997"/>
                <a:gd name="connsiteX8" fmla="*/ 1037494 w 13549389"/>
                <a:gd name="connsiteY8" fmla="*/ 1744145 h 11046997"/>
                <a:gd name="connsiteX9" fmla="*/ 4009294 w 13549389"/>
                <a:gd name="connsiteY9" fmla="*/ 1070 h 11046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9389" h="11046997">
                  <a:moveTo>
                    <a:pt x="4009294" y="1070"/>
                  </a:moveTo>
                  <a:cubicBezTo>
                    <a:pt x="4658581" y="-37030"/>
                    <a:pt x="4722082" y="951983"/>
                    <a:pt x="4933219" y="1515545"/>
                  </a:cubicBezTo>
                  <a:cubicBezTo>
                    <a:pt x="5144357" y="2079108"/>
                    <a:pt x="5068157" y="2787133"/>
                    <a:pt x="5276119" y="3382445"/>
                  </a:cubicBezTo>
                  <a:cubicBezTo>
                    <a:pt x="5484081" y="3977757"/>
                    <a:pt x="5925407" y="4569895"/>
                    <a:pt x="6180994" y="5087420"/>
                  </a:cubicBezTo>
                  <a:cubicBezTo>
                    <a:pt x="6436581" y="5604945"/>
                    <a:pt x="5917469" y="5931970"/>
                    <a:pt x="6809644" y="6487595"/>
                  </a:cubicBezTo>
                  <a:cubicBezTo>
                    <a:pt x="7701819" y="7043220"/>
                    <a:pt x="10524394" y="7840145"/>
                    <a:pt x="11534044" y="8421170"/>
                  </a:cubicBezTo>
                  <a:cubicBezTo>
                    <a:pt x="12543694" y="9002195"/>
                    <a:pt x="14626494" y="9629258"/>
                    <a:pt x="12867544" y="9973745"/>
                  </a:cubicBezTo>
                  <a:cubicBezTo>
                    <a:pt x="11108594" y="10318233"/>
                    <a:pt x="2952019" y="11859695"/>
                    <a:pt x="980344" y="10488095"/>
                  </a:cubicBezTo>
                  <a:cubicBezTo>
                    <a:pt x="-991331" y="9116495"/>
                    <a:pt x="537432" y="3491982"/>
                    <a:pt x="1037494" y="1744145"/>
                  </a:cubicBezTo>
                  <a:cubicBezTo>
                    <a:pt x="1537556" y="-3692"/>
                    <a:pt x="3360007" y="39170"/>
                    <a:pt x="4009294" y="107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0" name="รูปแบบอิสระ 9"/>
            <p:cNvSpPr/>
            <p:nvPr/>
          </p:nvSpPr>
          <p:spPr>
            <a:xfrm>
              <a:off x="4648201" y="5012951"/>
              <a:ext cx="18235040" cy="4375402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  <a:gd name="connsiteX0" fmla="*/ 3863078 w 17881005"/>
                <a:gd name="connsiteY0" fmla="*/ 1257510 h 4375402"/>
                <a:gd name="connsiteX1" fmla="*/ 6987278 w 17881005"/>
                <a:gd name="connsiteY1" fmla="*/ 1638510 h 4375402"/>
                <a:gd name="connsiteX2" fmla="*/ 10721078 w 17881005"/>
                <a:gd name="connsiteY2" fmla="*/ 210 h 4375402"/>
                <a:gd name="connsiteX3" fmla="*/ 14078456 w 17881005"/>
                <a:gd name="connsiteY3" fmla="*/ 1524212 h 4375402"/>
                <a:gd name="connsiteX4" fmla="*/ 17121878 w 17881005"/>
                <a:gd name="connsiteY4" fmla="*/ 838410 h 4375402"/>
                <a:gd name="connsiteX5" fmla="*/ 16740878 w 17881005"/>
                <a:gd name="connsiteY5" fmla="*/ 4153110 h 4375402"/>
                <a:gd name="connsiteX6" fmla="*/ 586478 w 17881005"/>
                <a:gd name="connsiteY6" fmla="*/ 3734010 h 4375402"/>
                <a:gd name="connsiteX7" fmla="*/ 3863078 w 17881005"/>
                <a:gd name="connsiteY7" fmla="*/ 1257510 h 4375402"/>
                <a:gd name="connsiteX0" fmla="*/ 3863078 w 18235040"/>
                <a:gd name="connsiteY0" fmla="*/ 1257510 h 4375402"/>
                <a:gd name="connsiteX1" fmla="*/ 6987278 w 18235040"/>
                <a:gd name="connsiteY1" fmla="*/ 1638510 h 4375402"/>
                <a:gd name="connsiteX2" fmla="*/ 10721078 w 18235040"/>
                <a:gd name="connsiteY2" fmla="*/ 210 h 4375402"/>
                <a:gd name="connsiteX3" fmla="*/ 14078456 w 18235040"/>
                <a:gd name="connsiteY3" fmla="*/ 1524212 h 4375402"/>
                <a:gd name="connsiteX4" fmla="*/ 17845778 w 18235040"/>
                <a:gd name="connsiteY4" fmla="*/ 571710 h 4375402"/>
                <a:gd name="connsiteX5" fmla="*/ 16740878 w 18235040"/>
                <a:gd name="connsiteY5" fmla="*/ 4153110 h 4375402"/>
                <a:gd name="connsiteX6" fmla="*/ 586478 w 18235040"/>
                <a:gd name="connsiteY6" fmla="*/ 3734010 h 4375402"/>
                <a:gd name="connsiteX7" fmla="*/ 3863078 w 18235040"/>
                <a:gd name="connsiteY7" fmla="*/ 1257510 h 437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5040" h="4375402">
                  <a:moveTo>
                    <a:pt x="3863078" y="1257510"/>
                  </a:moveTo>
                  <a:cubicBezTo>
                    <a:pt x="4929878" y="908260"/>
                    <a:pt x="5844278" y="1848060"/>
                    <a:pt x="6987278" y="1638510"/>
                  </a:cubicBezTo>
                  <a:cubicBezTo>
                    <a:pt x="8130278" y="1428960"/>
                    <a:pt x="9539215" y="19260"/>
                    <a:pt x="10721078" y="210"/>
                  </a:cubicBezTo>
                  <a:cubicBezTo>
                    <a:pt x="11902941" y="-18840"/>
                    <a:pt x="13265656" y="1263862"/>
                    <a:pt x="14078456" y="1524212"/>
                  </a:cubicBezTo>
                  <a:cubicBezTo>
                    <a:pt x="14891256" y="1784562"/>
                    <a:pt x="17402041" y="133560"/>
                    <a:pt x="17845778" y="571710"/>
                  </a:cubicBezTo>
                  <a:cubicBezTo>
                    <a:pt x="18289515" y="1009860"/>
                    <a:pt x="18766528" y="3651460"/>
                    <a:pt x="16740878" y="4153110"/>
                  </a:cubicBezTo>
                  <a:cubicBezTo>
                    <a:pt x="14715228" y="4654760"/>
                    <a:pt x="2732778" y="4216610"/>
                    <a:pt x="586478" y="3734010"/>
                  </a:cubicBezTo>
                  <a:cubicBezTo>
                    <a:pt x="-1559822" y="3251410"/>
                    <a:pt x="2796278" y="1606760"/>
                    <a:pt x="3863078" y="1257510"/>
                  </a:cubicBezTo>
                  <a:close/>
                </a:path>
              </a:pathLst>
            </a:custGeom>
            <a:solidFill>
              <a:srgbClr val="62C5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1" name="กลุ่ม 10"/>
          <p:cNvGrpSpPr/>
          <p:nvPr/>
        </p:nvGrpSpPr>
        <p:grpSpPr>
          <a:xfrm>
            <a:off x="-3975477" y="-1163198"/>
            <a:ext cx="27170925" cy="10925996"/>
            <a:chOff x="-3175377" y="-1163198"/>
            <a:chExt cx="27170925" cy="10925996"/>
          </a:xfrm>
        </p:grpSpPr>
        <p:sp>
          <p:nvSpPr>
            <p:cNvPr id="6" name="รูปแบบอิสระ 5"/>
            <p:cNvSpPr/>
            <p:nvPr/>
          </p:nvSpPr>
          <p:spPr>
            <a:xfrm>
              <a:off x="-3175377" y="-1163198"/>
              <a:ext cx="16107528" cy="10925996"/>
            </a:xfrm>
            <a:custGeom>
              <a:avLst/>
              <a:gdLst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7895494 w 13463241"/>
                <a:gd name="connsiteY3" fmla="*/ 49770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037 h 11095012"/>
                <a:gd name="connsiteX1" fmla="*/ 5123719 w 13463241"/>
                <a:gd name="connsiteY1" fmla="*/ 1290912 h 11095012"/>
                <a:gd name="connsiteX2" fmla="*/ 5352319 w 13463241"/>
                <a:gd name="connsiteY2" fmla="*/ 3348312 h 11095012"/>
                <a:gd name="connsiteX3" fmla="*/ 6600094 w 13463241"/>
                <a:gd name="connsiteY3" fmla="*/ 5053287 h 11095012"/>
                <a:gd name="connsiteX4" fmla="*/ 8752744 w 13463241"/>
                <a:gd name="connsiteY4" fmla="*/ 7405962 h 11095012"/>
                <a:gd name="connsiteX5" fmla="*/ 11381644 w 13463241"/>
                <a:gd name="connsiteY5" fmla="*/ 7091637 h 11095012"/>
                <a:gd name="connsiteX6" fmla="*/ 12867544 w 13463241"/>
                <a:gd name="connsiteY6" fmla="*/ 9977712 h 11095012"/>
                <a:gd name="connsiteX7" fmla="*/ 980344 w 13463241"/>
                <a:gd name="connsiteY7" fmla="*/ 10492062 h 11095012"/>
                <a:gd name="connsiteX8" fmla="*/ 1037494 w 13463241"/>
                <a:gd name="connsiteY8" fmla="*/ 1748112 h 11095012"/>
                <a:gd name="connsiteX9" fmla="*/ 4009294 w 13463241"/>
                <a:gd name="connsiteY9" fmla="*/ 5037 h 11095012"/>
                <a:gd name="connsiteX0" fmla="*/ 4009294 w 13463241"/>
                <a:gd name="connsiteY0" fmla="*/ 5510 h 11095485"/>
                <a:gd name="connsiteX1" fmla="*/ 51237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600094 w 13463241"/>
                <a:gd name="connsiteY3" fmla="*/ 50537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463241"/>
                <a:gd name="connsiteY0" fmla="*/ 5510 h 11095485"/>
                <a:gd name="connsiteX1" fmla="*/ 4666519 w 13463241"/>
                <a:gd name="connsiteY1" fmla="*/ 1291385 h 11095485"/>
                <a:gd name="connsiteX2" fmla="*/ 4590319 w 13463241"/>
                <a:gd name="connsiteY2" fmla="*/ 3805985 h 11095485"/>
                <a:gd name="connsiteX3" fmla="*/ 6180994 w 13463241"/>
                <a:gd name="connsiteY3" fmla="*/ 5091860 h 11095485"/>
                <a:gd name="connsiteX4" fmla="*/ 8752744 w 13463241"/>
                <a:gd name="connsiteY4" fmla="*/ 7406435 h 11095485"/>
                <a:gd name="connsiteX5" fmla="*/ 11381644 w 13463241"/>
                <a:gd name="connsiteY5" fmla="*/ 7092110 h 11095485"/>
                <a:gd name="connsiteX6" fmla="*/ 12867544 w 13463241"/>
                <a:gd name="connsiteY6" fmla="*/ 9978185 h 11095485"/>
                <a:gd name="connsiteX7" fmla="*/ 980344 w 13463241"/>
                <a:gd name="connsiteY7" fmla="*/ 10492535 h 11095485"/>
                <a:gd name="connsiteX8" fmla="*/ 1037494 w 13463241"/>
                <a:gd name="connsiteY8" fmla="*/ 1748585 h 11095485"/>
                <a:gd name="connsiteX9" fmla="*/ 4009294 w 13463241"/>
                <a:gd name="connsiteY9" fmla="*/ 5510 h 11095485"/>
                <a:gd name="connsiteX0" fmla="*/ 4009294 w 13512658"/>
                <a:gd name="connsiteY0" fmla="*/ 5510 h 11095485"/>
                <a:gd name="connsiteX1" fmla="*/ 4666519 w 13512658"/>
                <a:gd name="connsiteY1" fmla="*/ 1291385 h 11095485"/>
                <a:gd name="connsiteX2" fmla="*/ 4590319 w 13512658"/>
                <a:gd name="connsiteY2" fmla="*/ 3805985 h 11095485"/>
                <a:gd name="connsiteX3" fmla="*/ 6180994 w 13512658"/>
                <a:gd name="connsiteY3" fmla="*/ 5091860 h 11095485"/>
                <a:gd name="connsiteX4" fmla="*/ 6733444 w 13512658"/>
                <a:gd name="connsiteY4" fmla="*/ 7063535 h 11095485"/>
                <a:gd name="connsiteX5" fmla="*/ 11381644 w 13512658"/>
                <a:gd name="connsiteY5" fmla="*/ 7092110 h 11095485"/>
                <a:gd name="connsiteX6" fmla="*/ 12867544 w 13512658"/>
                <a:gd name="connsiteY6" fmla="*/ 9978185 h 11095485"/>
                <a:gd name="connsiteX7" fmla="*/ 980344 w 13512658"/>
                <a:gd name="connsiteY7" fmla="*/ 10492535 h 11095485"/>
                <a:gd name="connsiteX8" fmla="*/ 1037494 w 13512658"/>
                <a:gd name="connsiteY8" fmla="*/ 1748585 h 11095485"/>
                <a:gd name="connsiteX9" fmla="*/ 4009294 w 13512658"/>
                <a:gd name="connsiteY9" fmla="*/ 5510 h 11095485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6180994 w 13512658"/>
                <a:gd name="connsiteY3" fmla="*/ 50874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512658"/>
                <a:gd name="connsiteY0" fmla="*/ 1148 h 11091123"/>
                <a:gd name="connsiteX1" fmla="*/ 4933219 w 13512658"/>
                <a:gd name="connsiteY1" fmla="*/ 1515623 h 11091123"/>
                <a:gd name="connsiteX2" fmla="*/ 4590319 w 13512658"/>
                <a:gd name="connsiteY2" fmla="*/ 3801623 h 11091123"/>
                <a:gd name="connsiteX3" fmla="*/ 5571394 w 13512658"/>
                <a:gd name="connsiteY3" fmla="*/ 4935098 h 11091123"/>
                <a:gd name="connsiteX4" fmla="*/ 6733444 w 13512658"/>
                <a:gd name="connsiteY4" fmla="*/ 7059173 h 11091123"/>
                <a:gd name="connsiteX5" fmla="*/ 11381644 w 13512658"/>
                <a:gd name="connsiteY5" fmla="*/ 7087748 h 11091123"/>
                <a:gd name="connsiteX6" fmla="*/ 12867544 w 13512658"/>
                <a:gd name="connsiteY6" fmla="*/ 9973823 h 11091123"/>
                <a:gd name="connsiteX7" fmla="*/ 980344 w 13512658"/>
                <a:gd name="connsiteY7" fmla="*/ 10488173 h 11091123"/>
                <a:gd name="connsiteX8" fmla="*/ 1037494 w 13512658"/>
                <a:gd name="connsiteY8" fmla="*/ 1744223 h 11091123"/>
                <a:gd name="connsiteX9" fmla="*/ 4009294 w 13512658"/>
                <a:gd name="connsiteY9" fmla="*/ 1148 h 11091123"/>
                <a:gd name="connsiteX0" fmla="*/ 4009294 w 13108178"/>
                <a:gd name="connsiteY0" fmla="*/ 1148 h 11097829"/>
                <a:gd name="connsiteX1" fmla="*/ 4933219 w 13108178"/>
                <a:gd name="connsiteY1" fmla="*/ 1515623 h 11097829"/>
                <a:gd name="connsiteX2" fmla="*/ 4590319 w 13108178"/>
                <a:gd name="connsiteY2" fmla="*/ 3801623 h 11097829"/>
                <a:gd name="connsiteX3" fmla="*/ 5571394 w 13108178"/>
                <a:gd name="connsiteY3" fmla="*/ 4935098 h 11097829"/>
                <a:gd name="connsiteX4" fmla="*/ 6733444 w 13108178"/>
                <a:gd name="connsiteY4" fmla="*/ 7059173 h 11097829"/>
                <a:gd name="connsiteX5" fmla="*/ 8790844 w 13108178"/>
                <a:gd name="connsiteY5" fmla="*/ 6897248 h 11097829"/>
                <a:gd name="connsiteX6" fmla="*/ 12867544 w 13108178"/>
                <a:gd name="connsiteY6" fmla="*/ 9973823 h 11097829"/>
                <a:gd name="connsiteX7" fmla="*/ 980344 w 13108178"/>
                <a:gd name="connsiteY7" fmla="*/ 10488173 h 11097829"/>
                <a:gd name="connsiteX8" fmla="*/ 1037494 w 13108178"/>
                <a:gd name="connsiteY8" fmla="*/ 1744223 h 11097829"/>
                <a:gd name="connsiteX9" fmla="*/ 4009294 w 13108178"/>
                <a:gd name="connsiteY9" fmla="*/ 1148 h 11097829"/>
                <a:gd name="connsiteX0" fmla="*/ 4009294 w 12053861"/>
                <a:gd name="connsiteY0" fmla="*/ 1148 h 10799213"/>
                <a:gd name="connsiteX1" fmla="*/ 4933219 w 12053861"/>
                <a:gd name="connsiteY1" fmla="*/ 1515623 h 10799213"/>
                <a:gd name="connsiteX2" fmla="*/ 4590319 w 12053861"/>
                <a:gd name="connsiteY2" fmla="*/ 3801623 h 10799213"/>
                <a:gd name="connsiteX3" fmla="*/ 5571394 w 12053861"/>
                <a:gd name="connsiteY3" fmla="*/ 4935098 h 10799213"/>
                <a:gd name="connsiteX4" fmla="*/ 6733444 w 12053861"/>
                <a:gd name="connsiteY4" fmla="*/ 7059173 h 10799213"/>
                <a:gd name="connsiteX5" fmla="*/ 8790844 w 12053861"/>
                <a:gd name="connsiteY5" fmla="*/ 6897248 h 10799213"/>
                <a:gd name="connsiteX6" fmla="*/ 11762644 w 12053861"/>
                <a:gd name="connsiteY6" fmla="*/ 7687823 h 10799213"/>
                <a:gd name="connsiteX7" fmla="*/ 980344 w 12053861"/>
                <a:gd name="connsiteY7" fmla="*/ 10488173 h 10799213"/>
                <a:gd name="connsiteX8" fmla="*/ 1037494 w 12053861"/>
                <a:gd name="connsiteY8" fmla="*/ 1744223 h 10799213"/>
                <a:gd name="connsiteX9" fmla="*/ 4009294 w 12053861"/>
                <a:gd name="connsiteY9" fmla="*/ 1148 h 10799213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6878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38629"/>
                <a:gd name="connsiteY0" fmla="*/ 1148 h 10980926"/>
                <a:gd name="connsiteX1" fmla="*/ 4680330 w 15038629"/>
                <a:gd name="connsiteY1" fmla="*/ 1515623 h 10980926"/>
                <a:gd name="connsiteX2" fmla="*/ 4337430 w 15038629"/>
                <a:gd name="connsiteY2" fmla="*/ 3801623 h 10980926"/>
                <a:gd name="connsiteX3" fmla="*/ 5318505 w 15038629"/>
                <a:gd name="connsiteY3" fmla="*/ 4935098 h 10980926"/>
                <a:gd name="connsiteX4" fmla="*/ 6480555 w 15038629"/>
                <a:gd name="connsiteY4" fmla="*/ 7059173 h 10980926"/>
                <a:gd name="connsiteX5" fmla="*/ 8537955 w 15038629"/>
                <a:gd name="connsiteY5" fmla="*/ 6897248 h 10980926"/>
                <a:gd name="connsiteX6" fmla="*/ 11509755 w 15038629"/>
                <a:gd name="connsiteY6" fmla="*/ 7459223 h 10980926"/>
                <a:gd name="connsiteX7" fmla="*/ 14567280 w 15038629"/>
                <a:gd name="connsiteY7" fmla="*/ 10002399 h 10980926"/>
                <a:gd name="connsiteX8" fmla="*/ 727455 w 15038629"/>
                <a:gd name="connsiteY8" fmla="*/ 10488173 h 10980926"/>
                <a:gd name="connsiteX9" fmla="*/ 784605 w 15038629"/>
                <a:gd name="connsiteY9" fmla="*/ 1744223 h 10980926"/>
                <a:gd name="connsiteX10" fmla="*/ 3756405 w 15038629"/>
                <a:gd name="connsiteY10" fmla="*/ 1148 h 10980926"/>
                <a:gd name="connsiteX0" fmla="*/ 3756405 w 15041830"/>
                <a:gd name="connsiteY0" fmla="*/ 1148 h 10980926"/>
                <a:gd name="connsiteX1" fmla="*/ 4680330 w 15041830"/>
                <a:gd name="connsiteY1" fmla="*/ 1515623 h 10980926"/>
                <a:gd name="connsiteX2" fmla="*/ 4337430 w 15041830"/>
                <a:gd name="connsiteY2" fmla="*/ 3801623 h 10980926"/>
                <a:gd name="connsiteX3" fmla="*/ 5318505 w 15041830"/>
                <a:gd name="connsiteY3" fmla="*/ 4935098 h 10980926"/>
                <a:gd name="connsiteX4" fmla="*/ 6480555 w 15041830"/>
                <a:gd name="connsiteY4" fmla="*/ 7059173 h 10980926"/>
                <a:gd name="connsiteX5" fmla="*/ 8537955 w 15041830"/>
                <a:gd name="connsiteY5" fmla="*/ 6897248 h 10980926"/>
                <a:gd name="connsiteX6" fmla="*/ 11509755 w 15041830"/>
                <a:gd name="connsiteY6" fmla="*/ 7459223 h 10980926"/>
                <a:gd name="connsiteX7" fmla="*/ 14567280 w 15041830"/>
                <a:gd name="connsiteY7" fmla="*/ 10002399 h 10980926"/>
                <a:gd name="connsiteX8" fmla="*/ 727455 w 15041830"/>
                <a:gd name="connsiteY8" fmla="*/ 10488173 h 10980926"/>
                <a:gd name="connsiteX9" fmla="*/ 784605 w 15041830"/>
                <a:gd name="connsiteY9" fmla="*/ 1744223 h 10980926"/>
                <a:gd name="connsiteX10" fmla="*/ 3756405 w 15041830"/>
                <a:gd name="connsiteY10" fmla="*/ 1148 h 10980926"/>
                <a:gd name="connsiteX0" fmla="*/ 3756405 w 16072253"/>
                <a:gd name="connsiteY0" fmla="*/ 1148 h 10925996"/>
                <a:gd name="connsiteX1" fmla="*/ 4680330 w 16072253"/>
                <a:gd name="connsiteY1" fmla="*/ 1515623 h 10925996"/>
                <a:gd name="connsiteX2" fmla="*/ 4337430 w 16072253"/>
                <a:gd name="connsiteY2" fmla="*/ 3801623 h 10925996"/>
                <a:gd name="connsiteX3" fmla="*/ 5318505 w 16072253"/>
                <a:gd name="connsiteY3" fmla="*/ 4935098 h 10925996"/>
                <a:gd name="connsiteX4" fmla="*/ 6480555 w 16072253"/>
                <a:gd name="connsiteY4" fmla="*/ 7059173 h 10925996"/>
                <a:gd name="connsiteX5" fmla="*/ 8537955 w 16072253"/>
                <a:gd name="connsiteY5" fmla="*/ 6897248 h 10925996"/>
                <a:gd name="connsiteX6" fmla="*/ 11509755 w 16072253"/>
                <a:gd name="connsiteY6" fmla="*/ 7459223 h 10925996"/>
                <a:gd name="connsiteX7" fmla="*/ 15672180 w 16072253"/>
                <a:gd name="connsiteY7" fmla="*/ 9735699 h 10925996"/>
                <a:gd name="connsiteX8" fmla="*/ 727455 w 16072253"/>
                <a:gd name="connsiteY8" fmla="*/ 10488173 h 10925996"/>
                <a:gd name="connsiteX9" fmla="*/ 784605 w 16072253"/>
                <a:gd name="connsiteY9" fmla="*/ 1744223 h 10925996"/>
                <a:gd name="connsiteX10" fmla="*/ 3756405 w 16072253"/>
                <a:gd name="connsiteY10" fmla="*/ 1148 h 10925996"/>
                <a:gd name="connsiteX0" fmla="*/ 3756405 w 16107528"/>
                <a:gd name="connsiteY0" fmla="*/ 1148 h 10925996"/>
                <a:gd name="connsiteX1" fmla="*/ 4680330 w 16107528"/>
                <a:gd name="connsiteY1" fmla="*/ 1515623 h 10925996"/>
                <a:gd name="connsiteX2" fmla="*/ 4337430 w 16107528"/>
                <a:gd name="connsiteY2" fmla="*/ 3801623 h 10925996"/>
                <a:gd name="connsiteX3" fmla="*/ 5318505 w 16107528"/>
                <a:gd name="connsiteY3" fmla="*/ 4935098 h 10925996"/>
                <a:gd name="connsiteX4" fmla="*/ 6480555 w 16107528"/>
                <a:gd name="connsiteY4" fmla="*/ 7059173 h 10925996"/>
                <a:gd name="connsiteX5" fmla="*/ 8537955 w 16107528"/>
                <a:gd name="connsiteY5" fmla="*/ 6897248 h 10925996"/>
                <a:gd name="connsiteX6" fmla="*/ 11509755 w 16107528"/>
                <a:gd name="connsiteY6" fmla="*/ 7459223 h 10925996"/>
                <a:gd name="connsiteX7" fmla="*/ 15672180 w 16107528"/>
                <a:gd name="connsiteY7" fmla="*/ 9735699 h 10925996"/>
                <a:gd name="connsiteX8" fmla="*/ 727455 w 16107528"/>
                <a:gd name="connsiteY8" fmla="*/ 10488173 h 10925996"/>
                <a:gd name="connsiteX9" fmla="*/ 784605 w 16107528"/>
                <a:gd name="connsiteY9" fmla="*/ 1744223 h 10925996"/>
                <a:gd name="connsiteX10" fmla="*/ 3756405 w 16107528"/>
                <a:gd name="connsiteY10" fmla="*/ 1148 h 10925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07528" h="10925996">
                  <a:moveTo>
                    <a:pt x="3756405" y="1148"/>
                  </a:moveTo>
                  <a:cubicBezTo>
                    <a:pt x="4405692" y="-36952"/>
                    <a:pt x="4583493" y="882211"/>
                    <a:pt x="4680330" y="1515623"/>
                  </a:cubicBezTo>
                  <a:cubicBezTo>
                    <a:pt x="4777167" y="2149035"/>
                    <a:pt x="4231068" y="3231711"/>
                    <a:pt x="4337430" y="3801623"/>
                  </a:cubicBezTo>
                  <a:cubicBezTo>
                    <a:pt x="4443793" y="4371536"/>
                    <a:pt x="4961318" y="4392173"/>
                    <a:pt x="5318505" y="4935098"/>
                  </a:cubicBezTo>
                  <a:cubicBezTo>
                    <a:pt x="5675692" y="5478023"/>
                    <a:pt x="5943980" y="6732148"/>
                    <a:pt x="6480555" y="7059173"/>
                  </a:cubicBezTo>
                  <a:cubicBezTo>
                    <a:pt x="7017130" y="7386198"/>
                    <a:pt x="7699755" y="6830573"/>
                    <a:pt x="8537955" y="6897248"/>
                  </a:cubicBezTo>
                  <a:cubicBezTo>
                    <a:pt x="9376155" y="6963923"/>
                    <a:pt x="9787318" y="7976748"/>
                    <a:pt x="11509755" y="7459223"/>
                  </a:cubicBezTo>
                  <a:cubicBezTo>
                    <a:pt x="13232192" y="6941698"/>
                    <a:pt x="17469230" y="9268974"/>
                    <a:pt x="15672180" y="9735699"/>
                  </a:cubicBezTo>
                  <a:cubicBezTo>
                    <a:pt x="13875130" y="10202424"/>
                    <a:pt x="2122868" y="11642286"/>
                    <a:pt x="727455" y="10488173"/>
                  </a:cubicBezTo>
                  <a:cubicBezTo>
                    <a:pt x="-667958" y="9334060"/>
                    <a:pt x="284543" y="3492060"/>
                    <a:pt x="784605" y="1744223"/>
                  </a:cubicBezTo>
                  <a:cubicBezTo>
                    <a:pt x="1284667" y="-3614"/>
                    <a:pt x="3107118" y="39248"/>
                    <a:pt x="3756405" y="114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9" name="รูปแบบอิสระ 8"/>
            <p:cNvSpPr/>
            <p:nvPr/>
          </p:nvSpPr>
          <p:spPr>
            <a:xfrm>
              <a:off x="6114543" y="5371800"/>
              <a:ext cx="17881005" cy="3994490"/>
            </a:xfrm>
            <a:custGeom>
              <a:avLst/>
              <a:gdLst>
                <a:gd name="connsiteX0" fmla="*/ 1233952 w 14270117"/>
                <a:gd name="connsiteY0" fmla="*/ 65078 h 4531497"/>
                <a:gd name="connsiteX1" fmla="*/ 4853452 w 14270117"/>
                <a:gd name="connsiteY1" fmla="*/ 1703378 h 4531497"/>
                <a:gd name="connsiteX2" fmla="*/ 9768352 w 14270117"/>
                <a:gd name="connsiteY2" fmla="*/ 26978 h 4531497"/>
                <a:gd name="connsiteX3" fmla="*/ 13121152 w 14270117"/>
                <a:gd name="connsiteY3" fmla="*/ 1436678 h 4531497"/>
                <a:gd name="connsiteX4" fmla="*/ 13273552 w 14270117"/>
                <a:gd name="connsiteY4" fmla="*/ 2846378 h 4531497"/>
                <a:gd name="connsiteX5" fmla="*/ 967252 w 14270117"/>
                <a:gd name="connsiteY5" fmla="*/ 4446578 h 4531497"/>
                <a:gd name="connsiteX6" fmla="*/ 1233952 w 14270117"/>
                <a:gd name="connsiteY6" fmla="*/ 65078 h 4531497"/>
                <a:gd name="connsiteX0" fmla="*/ 2259963 w 15296128"/>
                <a:gd name="connsiteY0" fmla="*/ 39557 h 4505976"/>
                <a:gd name="connsiteX1" fmla="*/ 5879463 w 15296128"/>
                <a:gd name="connsiteY1" fmla="*/ 1677857 h 4505976"/>
                <a:gd name="connsiteX2" fmla="*/ 10794363 w 15296128"/>
                <a:gd name="connsiteY2" fmla="*/ 1457 h 4505976"/>
                <a:gd name="connsiteX3" fmla="*/ 14147163 w 15296128"/>
                <a:gd name="connsiteY3" fmla="*/ 1411157 h 4505976"/>
                <a:gd name="connsiteX4" fmla="*/ 14299563 w 15296128"/>
                <a:gd name="connsiteY4" fmla="*/ 2820857 h 4505976"/>
                <a:gd name="connsiteX5" fmla="*/ 1993263 w 15296128"/>
                <a:gd name="connsiteY5" fmla="*/ 4421057 h 4505976"/>
                <a:gd name="connsiteX6" fmla="*/ 2259963 w 15296128"/>
                <a:gd name="connsiteY6" fmla="*/ 39557 h 4505976"/>
                <a:gd name="connsiteX0" fmla="*/ 2276446 w 15274511"/>
                <a:gd name="connsiteY0" fmla="*/ 9040 h 4515405"/>
                <a:gd name="connsiteX1" fmla="*/ 5857846 w 15274511"/>
                <a:gd name="connsiteY1" fmla="*/ 1685440 h 4515405"/>
                <a:gd name="connsiteX2" fmla="*/ 10772746 w 15274511"/>
                <a:gd name="connsiteY2" fmla="*/ 9040 h 4515405"/>
                <a:gd name="connsiteX3" fmla="*/ 14125546 w 15274511"/>
                <a:gd name="connsiteY3" fmla="*/ 1418740 h 4515405"/>
                <a:gd name="connsiteX4" fmla="*/ 14277946 w 15274511"/>
                <a:gd name="connsiteY4" fmla="*/ 2828440 h 4515405"/>
                <a:gd name="connsiteX5" fmla="*/ 1971646 w 15274511"/>
                <a:gd name="connsiteY5" fmla="*/ 4428640 h 4515405"/>
                <a:gd name="connsiteX6" fmla="*/ 2276446 w 15274511"/>
                <a:gd name="connsiteY6" fmla="*/ 9040 h 4515405"/>
                <a:gd name="connsiteX0" fmla="*/ 1435006 w 14433071"/>
                <a:gd name="connsiteY0" fmla="*/ 5248 h 4511613"/>
                <a:gd name="connsiteX1" fmla="*/ 5016406 w 14433071"/>
                <a:gd name="connsiteY1" fmla="*/ 1681648 h 4511613"/>
                <a:gd name="connsiteX2" fmla="*/ 9931306 w 14433071"/>
                <a:gd name="connsiteY2" fmla="*/ 5248 h 4511613"/>
                <a:gd name="connsiteX3" fmla="*/ 13284106 w 14433071"/>
                <a:gd name="connsiteY3" fmla="*/ 1414948 h 4511613"/>
                <a:gd name="connsiteX4" fmla="*/ 13436506 w 14433071"/>
                <a:gd name="connsiteY4" fmla="*/ 2824648 h 4511613"/>
                <a:gd name="connsiteX5" fmla="*/ 1130206 w 14433071"/>
                <a:gd name="connsiteY5" fmla="*/ 4424848 h 4511613"/>
                <a:gd name="connsiteX6" fmla="*/ 1435006 w 14433071"/>
                <a:gd name="connsiteY6" fmla="*/ 5248 h 4511613"/>
                <a:gd name="connsiteX0" fmla="*/ 1238399 w 14236464"/>
                <a:gd name="connsiteY0" fmla="*/ 24831 h 4531196"/>
                <a:gd name="connsiteX1" fmla="*/ 4248299 w 14236464"/>
                <a:gd name="connsiteY1" fmla="*/ 2539431 h 4531196"/>
                <a:gd name="connsiteX2" fmla="*/ 9734699 w 14236464"/>
                <a:gd name="connsiteY2" fmla="*/ 24831 h 4531196"/>
                <a:gd name="connsiteX3" fmla="*/ 13087499 w 14236464"/>
                <a:gd name="connsiteY3" fmla="*/ 1434531 h 4531196"/>
                <a:gd name="connsiteX4" fmla="*/ 13239899 w 14236464"/>
                <a:gd name="connsiteY4" fmla="*/ 2844231 h 4531196"/>
                <a:gd name="connsiteX5" fmla="*/ 933599 w 14236464"/>
                <a:gd name="connsiteY5" fmla="*/ 4444431 h 4531196"/>
                <a:gd name="connsiteX6" fmla="*/ 1238399 w 14236464"/>
                <a:gd name="connsiteY6" fmla="*/ 24831 h 4531196"/>
                <a:gd name="connsiteX0" fmla="*/ 1275004 w 14273069"/>
                <a:gd name="connsiteY0" fmla="*/ 32930 h 4539295"/>
                <a:gd name="connsiteX1" fmla="*/ 5199304 w 14273069"/>
                <a:gd name="connsiteY1" fmla="*/ 2318930 h 4539295"/>
                <a:gd name="connsiteX2" fmla="*/ 9771304 w 14273069"/>
                <a:gd name="connsiteY2" fmla="*/ 32930 h 4539295"/>
                <a:gd name="connsiteX3" fmla="*/ 13124104 w 14273069"/>
                <a:gd name="connsiteY3" fmla="*/ 1442630 h 4539295"/>
                <a:gd name="connsiteX4" fmla="*/ 13276504 w 14273069"/>
                <a:gd name="connsiteY4" fmla="*/ 2852330 h 4539295"/>
                <a:gd name="connsiteX5" fmla="*/ 970204 w 14273069"/>
                <a:gd name="connsiteY5" fmla="*/ 4452530 h 4539295"/>
                <a:gd name="connsiteX6" fmla="*/ 1275004 w 14273069"/>
                <a:gd name="connsiteY6" fmla="*/ 32930 h 4539295"/>
                <a:gd name="connsiteX0" fmla="*/ 1275004 w 14273069"/>
                <a:gd name="connsiteY0" fmla="*/ 38366 h 4544731"/>
                <a:gd name="connsiteX1" fmla="*/ 5199304 w 14273069"/>
                <a:gd name="connsiteY1" fmla="*/ 2324366 h 4544731"/>
                <a:gd name="connsiteX2" fmla="*/ 9771304 w 14273069"/>
                <a:gd name="connsiteY2" fmla="*/ 38366 h 4544731"/>
                <a:gd name="connsiteX3" fmla="*/ 13124104 w 14273069"/>
                <a:gd name="connsiteY3" fmla="*/ 1448066 h 4544731"/>
                <a:gd name="connsiteX4" fmla="*/ 13276504 w 14273069"/>
                <a:gd name="connsiteY4" fmla="*/ 2857766 h 4544731"/>
                <a:gd name="connsiteX5" fmla="*/ 970204 w 14273069"/>
                <a:gd name="connsiteY5" fmla="*/ 4457966 h 4544731"/>
                <a:gd name="connsiteX6" fmla="*/ 1275004 w 14273069"/>
                <a:gd name="connsiteY6" fmla="*/ 38366 h 4544731"/>
                <a:gd name="connsiteX0" fmla="*/ 1321801 w 14319866"/>
                <a:gd name="connsiteY0" fmla="*/ 198217 h 4704582"/>
                <a:gd name="connsiteX1" fmla="*/ 6351001 w 14319866"/>
                <a:gd name="connsiteY1" fmla="*/ 960217 h 4704582"/>
                <a:gd name="connsiteX2" fmla="*/ 9818101 w 14319866"/>
                <a:gd name="connsiteY2" fmla="*/ 198217 h 4704582"/>
                <a:gd name="connsiteX3" fmla="*/ 13170901 w 14319866"/>
                <a:gd name="connsiteY3" fmla="*/ 1607917 h 4704582"/>
                <a:gd name="connsiteX4" fmla="*/ 13323301 w 14319866"/>
                <a:gd name="connsiteY4" fmla="*/ 3017617 h 4704582"/>
                <a:gd name="connsiteX5" fmla="*/ 1017001 w 14319866"/>
                <a:gd name="connsiteY5" fmla="*/ 4617817 h 4704582"/>
                <a:gd name="connsiteX6" fmla="*/ 1321801 w 14319866"/>
                <a:gd name="connsiteY6" fmla="*/ 198217 h 4704582"/>
                <a:gd name="connsiteX0" fmla="*/ 1321801 w 14319866"/>
                <a:gd name="connsiteY0" fmla="*/ 127879 h 4634244"/>
                <a:gd name="connsiteX1" fmla="*/ 6351001 w 14319866"/>
                <a:gd name="connsiteY1" fmla="*/ 889879 h 4634244"/>
                <a:gd name="connsiteX2" fmla="*/ 9818101 w 14319866"/>
                <a:gd name="connsiteY2" fmla="*/ 127879 h 4634244"/>
                <a:gd name="connsiteX3" fmla="*/ 13170901 w 14319866"/>
                <a:gd name="connsiteY3" fmla="*/ 1537579 h 4634244"/>
                <a:gd name="connsiteX4" fmla="*/ 13323301 w 14319866"/>
                <a:gd name="connsiteY4" fmla="*/ 2947279 h 4634244"/>
                <a:gd name="connsiteX5" fmla="*/ 1017001 w 14319866"/>
                <a:gd name="connsiteY5" fmla="*/ 4547479 h 4634244"/>
                <a:gd name="connsiteX6" fmla="*/ 1321801 w 14319866"/>
                <a:gd name="connsiteY6" fmla="*/ 127879 h 4634244"/>
                <a:gd name="connsiteX0" fmla="*/ 1321801 w 14319866"/>
                <a:gd name="connsiteY0" fmla="*/ 118569 h 4624934"/>
                <a:gd name="connsiteX1" fmla="*/ 6351001 w 14319866"/>
                <a:gd name="connsiteY1" fmla="*/ 880569 h 4624934"/>
                <a:gd name="connsiteX2" fmla="*/ 9818101 w 14319866"/>
                <a:gd name="connsiteY2" fmla="*/ 118569 h 4624934"/>
                <a:gd name="connsiteX3" fmla="*/ 13170901 w 14319866"/>
                <a:gd name="connsiteY3" fmla="*/ 1528269 h 4624934"/>
                <a:gd name="connsiteX4" fmla="*/ 13323301 w 14319866"/>
                <a:gd name="connsiteY4" fmla="*/ 2937969 h 4624934"/>
                <a:gd name="connsiteX5" fmla="*/ 1017001 w 14319866"/>
                <a:gd name="connsiteY5" fmla="*/ 4538169 h 4624934"/>
                <a:gd name="connsiteX6" fmla="*/ 1321801 w 14319866"/>
                <a:gd name="connsiteY6" fmla="*/ 118569 h 4624934"/>
                <a:gd name="connsiteX0" fmla="*/ 1321801 w 14319866"/>
                <a:gd name="connsiteY0" fmla="*/ 377190 h 4883555"/>
                <a:gd name="connsiteX1" fmla="*/ 6351001 w 14319866"/>
                <a:gd name="connsiteY1" fmla="*/ 1139190 h 4883555"/>
                <a:gd name="connsiteX2" fmla="*/ 9818101 w 14319866"/>
                <a:gd name="connsiteY2" fmla="*/ 377190 h 4883555"/>
                <a:gd name="connsiteX3" fmla="*/ 13170901 w 14319866"/>
                <a:gd name="connsiteY3" fmla="*/ 1786890 h 4883555"/>
                <a:gd name="connsiteX4" fmla="*/ 13323301 w 14319866"/>
                <a:gd name="connsiteY4" fmla="*/ 3196590 h 4883555"/>
                <a:gd name="connsiteX5" fmla="*/ 1017001 w 14319866"/>
                <a:gd name="connsiteY5" fmla="*/ 4796790 h 4883555"/>
                <a:gd name="connsiteX6" fmla="*/ 1321801 w 14319866"/>
                <a:gd name="connsiteY6" fmla="*/ 377190 h 4883555"/>
                <a:gd name="connsiteX0" fmla="*/ 1321801 w 14319866"/>
                <a:gd name="connsiteY0" fmla="*/ 116189 h 4622554"/>
                <a:gd name="connsiteX1" fmla="*/ 6351001 w 14319866"/>
                <a:gd name="connsiteY1" fmla="*/ 878189 h 4622554"/>
                <a:gd name="connsiteX2" fmla="*/ 9818101 w 14319866"/>
                <a:gd name="connsiteY2" fmla="*/ 116189 h 4622554"/>
                <a:gd name="connsiteX3" fmla="*/ 13170901 w 14319866"/>
                <a:gd name="connsiteY3" fmla="*/ 1525889 h 4622554"/>
                <a:gd name="connsiteX4" fmla="*/ 13323301 w 14319866"/>
                <a:gd name="connsiteY4" fmla="*/ 2935589 h 4622554"/>
                <a:gd name="connsiteX5" fmla="*/ 1017001 w 14319866"/>
                <a:gd name="connsiteY5" fmla="*/ 4535789 h 4622554"/>
                <a:gd name="connsiteX6" fmla="*/ 1321801 w 14319866"/>
                <a:gd name="connsiteY6" fmla="*/ 116189 h 4622554"/>
                <a:gd name="connsiteX0" fmla="*/ 1290823 w 14288888"/>
                <a:gd name="connsiteY0" fmla="*/ 150547 h 4656912"/>
                <a:gd name="connsiteX1" fmla="*/ 5596123 w 14288888"/>
                <a:gd name="connsiteY1" fmla="*/ 607747 h 4656912"/>
                <a:gd name="connsiteX2" fmla="*/ 9787123 w 14288888"/>
                <a:gd name="connsiteY2" fmla="*/ 150547 h 4656912"/>
                <a:gd name="connsiteX3" fmla="*/ 13139923 w 14288888"/>
                <a:gd name="connsiteY3" fmla="*/ 1560247 h 4656912"/>
                <a:gd name="connsiteX4" fmla="*/ 13292323 w 14288888"/>
                <a:gd name="connsiteY4" fmla="*/ 2969947 h 4656912"/>
                <a:gd name="connsiteX5" fmla="*/ 986023 w 14288888"/>
                <a:gd name="connsiteY5" fmla="*/ 4570147 h 4656912"/>
                <a:gd name="connsiteX6" fmla="*/ 1290823 w 14288888"/>
                <a:gd name="connsiteY6" fmla="*/ 150547 h 4656912"/>
                <a:gd name="connsiteX0" fmla="*/ 1290823 w 14288888"/>
                <a:gd name="connsiteY0" fmla="*/ 148061 h 4654426"/>
                <a:gd name="connsiteX1" fmla="*/ 5596123 w 14288888"/>
                <a:gd name="connsiteY1" fmla="*/ 605261 h 4654426"/>
                <a:gd name="connsiteX2" fmla="*/ 9787123 w 14288888"/>
                <a:gd name="connsiteY2" fmla="*/ 148061 h 4654426"/>
                <a:gd name="connsiteX3" fmla="*/ 13139923 w 14288888"/>
                <a:gd name="connsiteY3" fmla="*/ 1557761 h 4654426"/>
                <a:gd name="connsiteX4" fmla="*/ 13292323 w 14288888"/>
                <a:gd name="connsiteY4" fmla="*/ 2967461 h 4654426"/>
                <a:gd name="connsiteX5" fmla="*/ 986023 w 14288888"/>
                <a:gd name="connsiteY5" fmla="*/ 4567661 h 4654426"/>
                <a:gd name="connsiteX6" fmla="*/ 1290823 w 14288888"/>
                <a:gd name="connsiteY6" fmla="*/ 148061 h 4654426"/>
                <a:gd name="connsiteX0" fmla="*/ 1778104 w 14776169"/>
                <a:gd name="connsiteY0" fmla="*/ 105935 h 4612300"/>
                <a:gd name="connsiteX1" fmla="*/ 6083404 w 14776169"/>
                <a:gd name="connsiteY1" fmla="*/ 563135 h 4612300"/>
                <a:gd name="connsiteX2" fmla="*/ 10274404 w 14776169"/>
                <a:gd name="connsiteY2" fmla="*/ 105935 h 4612300"/>
                <a:gd name="connsiteX3" fmla="*/ 13627204 w 14776169"/>
                <a:gd name="connsiteY3" fmla="*/ 1515635 h 4612300"/>
                <a:gd name="connsiteX4" fmla="*/ 13779604 w 14776169"/>
                <a:gd name="connsiteY4" fmla="*/ 2925335 h 4612300"/>
                <a:gd name="connsiteX5" fmla="*/ 1473304 w 14776169"/>
                <a:gd name="connsiteY5" fmla="*/ 4525535 h 4612300"/>
                <a:gd name="connsiteX6" fmla="*/ 1778104 w 14776169"/>
                <a:gd name="connsiteY6" fmla="*/ 105935 h 4612300"/>
                <a:gd name="connsiteX0" fmla="*/ 1778104 w 14843383"/>
                <a:gd name="connsiteY0" fmla="*/ 174622 h 4680987"/>
                <a:gd name="connsiteX1" fmla="*/ 6083404 w 14843383"/>
                <a:gd name="connsiteY1" fmla="*/ 631822 h 4680987"/>
                <a:gd name="connsiteX2" fmla="*/ 8750404 w 14843383"/>
                <a:gd name="connsiteY2" fmla="*/ 22222 h 4680987"/>
                <a:gd name="connsiteX3" fmla="*/ 13627204 w 14843383"/>
                <a:gd name="connsiteY3" fmla="*/ 1584322 h 4680987"/>
                <a:gd name="connsiteX4" fmla="*/ 13779604 w 14843383"/>
                <a:gd name="connsiteY4" fmla="*/ 2994022 h 4680987"/>
                <a:gd name="connsiteX5" fmla="*/ 1473304 w 14843383"/>
                <a:gd name="connsiteY5" fmla="*/ 4594222 h 4680987"/>
                <a:gd name="connsiteX6" fmla="*/ 1778104 w 14843383"/>
                <a:gd name="connsiteY6" fmla="*/ 174622 h 4680987"/>
                <a:gd name="connsiteX0" fmla="*/ 1778104 w 14717194"/>
                <a:gd name="connsiteY0" fmla="*/ 152809 h 4659174"/>
                <a:gd name="connsiteX1" fmla="*/ 6083404 w 14717194"/>
                <a:gd name="connsiteY1" fmla="*/ 610009 h 4659174"/>
                <a:gd name="connsiteX2" fmla="*/ 8750404 w 14717194"/>
                <a:gd name="connsiteY2" fmla="*/ 409 h 4659174"/>
                <a:gd name="connsiteX3" fmla="*/ 11726782 w 14717194"/>
                <a:gd name="connsiteY3" fmla="*/ 533811 h 4659174"/>
                <a:gd name="connsiteX4" fmla="*/ 13627204 w 14717194"/>
                <a:gd name="connsiteY4" fmla="*/ 1562509 h 4659174"/>
                <a:gd name="connsiteX5" fmla="*/ 13779604 w 14717194"/>
                <a:gd name="connsiteY5" fmla="*/ 2972209 h 4659174"/>
                <a:gd name="connsiteX6" fmla="*/ 1473304 w 14717194"/>
                <a:gd name="connsiteY6" fmla="*/ 4572409 h 4659174"/>
                <a:gd name="connsiteX7" fmla="*/ 1778104 w 14717194"/>
                <a:gd name="connsiteY7" fmla="*/ 152809 h 4659174"/>
                <a:gd name="connsiteX0" fmla="*/ 1778104 w 15014153"/>
                <a:gd name="connsiteY0" fmla="*/ 152809 h 4659174"/>
                <a:gd name="connsiteX1" fmla="*/ 6083404 w 15014153"/>
                <a:gd name="connsiteY1" fmla="*/ 610009 h 4659174"/>
                <a:gd name="connsiteX2" fmla="*/ 8750404 w 15014153"/>
                <a:gd name="connsiteY2" fmla="*/ 409 h 4659174"/>
                <a:gd name="connsiteX3" fmla="*/ 11726782 w 15014153"/>
                <a:gd name="connsiteY3" fmla="*/ 533811 h 4659174"/>
                <a:gd name="connsiteX4" fmla="*/ 14465404 w 15014153"/>
                <a:gd name="connsiteY4" fmla="*/ 190909 h 4659174"/>
                <a:gd name="connsiteX5" fmla="*/ 13779604 w 15014153"/>
                <a:gd name="connsiteY5" fmla="*/ 2972209 h 4659174"/>
                <a:gd name="connsiteX6" fmla="*/ 1473304 w 15014153"/>
                <a:gd name="connsiteY6" fmla="*/ 4572409 h 4659174"/>
                <a:gd name="connsiteX7" fmla="*/ 1778104 w 15014153"/>
                <a:gd name="connsiteY7" fmla="*/ 152809 h 4659174"/>
                <a:gd name="connsiteX0" fmla="*/ 1842443 w 15768929"/>
                <a:gd name="connsiteY0" fmla="*/ 152809 h 4707446"/>
                <a:gd name="connsiteX1" fmla="*/ 6147743 w 15768929"/>
                <a:gd name="connsiteY1" fmla="*/ 610009 h 4707446"/>
                <a:gd name="connsiteX2" fmla="*/ 8814743 w 15768929"/>
                <a:gd name="connsiteY2" fmla="*/ 409 h 4707446"/>
                <a:gd name="connsiteX3" fmla="*/ 11791121 w 15768929"/>
                <a:gd name="connsiteY3" fmla="*/ 533811 h 4707446"/>
                <a:gd name="connsiteX4" fmla="*/ 14529743 w 15768929"/>
                <a:gd name="connsiteY4" fmla="*/ 190909 h 4707446"/>
                <a:gd name="connsiteX5" fmla="*/ 14834543 w 15768929"/>
                <a:gd name="connsiteY5" fmla="*/ 3391309 h 4707446"/>
                <a:gd name="connsiteX6" fmla="*/ 1537643 w 15768929"/>
                <a:gd name="connsiteY6" fmla="*/ 4572409 h 4707446"/>
                <a:gd name="connsiteX7" fmla="*/ 1842443 w 15768929"/>
                <a:gd name="connsiteY7" fmla="*/ 152809 h 4707446"/>
                <a:gd name="connsiteX0" fmla="*/ 1953006 w 15879492"/>
                <a:gd name="connsiteY0" fmla="*/ 266271 h 4820908"/>
                <a:gd name="connsiteX1" fmla="*/ 6258306 w 15879492"/>
                <a:gd name="connsiteY1" fmla="*/ 723471 h 4820908"/>
                <a:gd name="connsiteX2" fmla="*/ 8925306 w 15879492"/>
                <a:gd name="connsiteY2" fmla="*/ 113871 h 4820908"/>
                <a:gd name="connsiteX3" fmla="*/ 11901684 w 15879492"/>
                <a:gd name="connsiteY3" fmla="*/ 647273 h 4820908"/>
                <a:gd name="connsiteX4" fmla="*/ 14640306 w 15879492"/>
                <a:gd name="connsiteY4" fmla="*/ 304371 h 4820908"/>
                <a:gd name="connsiteX5" fmla="*/ 14945106 w 15879492"/>
                <a:gd name="connsiteY5" fmla="*/ 3504771 h 4820908"/>
                <a:gd name="connsiteX6" fmla="*/ 1648206 w 15879492"/>
                <a:gd name="connsiteY6" fmla="*/ 4685871 h 4820908"/>
                <a:gd name="connsiteX7" fmla="*/ 1953006 w 15879492"/>
                <a:gd name="connsiteY7" fmla="*/ 266271 h 4820908"/>
                <a:gd name="connsiteX0" fmla="*/ 2791051 w 15193537"/>
                <a:gd name="connsiteY0" fmla="*/ 419509 h 4691744"/>
                <a:gd name="connsiteX1" fmla="*/ 5572351 w 15193537"/>
                <a:gd name="connsiteY1" fmla="*/ 610009 h 4691744"/>
                <a:gd name="connsiteX2" fmla="*/ 8239351 w 15193537"/>
                <a:gd name="connsiteY2" fmla="*/ 409 h 4691744"/>
                <a:gd name="connsiteX3" fmla="*/ 11215729 w 15193537"/>
                <a:gd name="connsiteY3" fmla="*/ 533811 h 4691744"/>
                <a:gd name="connsiteX4" fmla="*/ 13954351 w 15193537"/>
                <a:gd name="connsiteY4" fmla="*/ 190909 h 4691744"/>
                <a:gd name="connsiteX5" fmla="*/ 14259151 w 15193537"/>
                <a:gd name="connsiteY5" fmla="*/ 3391309 h 4691744"/>
                <a:gd name="connsiteX6" fmla="*/ 962251 w 15193537"/>
                <a:gd name="connsiteY6" fmla="*/ 4572409 h 4691744"/>
                <a:gd name="connsiteX7" fmla="*/ 2791051 w 15193537"/>
                <a:gd name="connsiteY7" fmla="*/ 419509 h 4691744"/>
                <a:gd name="connsiteX0" fmla="*/ 2603161 w 15005647"/>
                <a:gd name="connsiteY0" fmla="*/ 419509 h 4691744"/>
                <a:gd name="connsiteX1" fmla="*/ 5384461 w 15005647"/>
                <a:gd name="connsiteY1" fmla="*/ 610009 h 4691744"/>
                <a:gd name="connsiteX2" fmla="*/ 8051461 w 15005647"/>
                <a:gd name="connsiteY2" fmla="*/ 409 h 4691744"/>
                <a:gd name="connsiteX3" fmla="*/ 11027839 w 15005647"/>
                <a:gd name="connsiteY3" fmla="*/ 533811 h 4691744"/>
                <a:gd name="connsiteX4" fmla="*/ 13766461 w 15005647"/>
                <a:gd name="connsiteY4" fmla="*/ 190909 h 4691744"/>
                <a:gd name="connsiteX5" fmla="*/ 14071261 w 15005647"/>
                <a:gd name="connsiteY5" fmla="*/ 3391309 h 4691744"/>
                <a:gd name="connsiteX6" fmla="*/ 774361 w 15005647"/>
                <a:gd name="connsiteY6" fmla="*/ 4572409 h 4691744"/>
                <a:gd name="connsiteX7" fmla="*/ 2603161 w 15005647"/>
                <a:gd name="connsiteY7" fmla="*/ 419509 h 4691744"/>
                <a:gd name="connsiteX0" fmla="*/ 2256478 w 15154264"/>
                <a:gd name="connsiteY0" fmla="*/ 648109 h 4678597"/>
                <a:gd name="connsiteX1" fmla="*/ 5533078 w 15154264"/>
                <a:gd name="connsiteY1" fmla="*/ 610009 h 4678597"/>
                <a:gd name="connsiteX2" fmla="*/ 8200078 w 15154264"/>
                <a:gd name="connsiteY2" fmla="*/ 409 h 4678597"/>
                <a:gd name="connsiteX3" fmla="*/ 11176456 w 15154264"/>
                <a:gd name="connsiteY3" fmla="*/ 533811 h 4678597"/>
                <a:gd name="connsiteX4" fmla="*/ 13915078 w 15154264"/>
                <a:gd name="connsiteY4" fmla="*/ 190909 h 4678597"/>
                <a:gd name="connsiteX5" fmla="*/ 14219878 w 15154264"/>
                <a:gd name="connsiteY5" fmla="*/ 3391309 h 4678597"/>
                <a:gd name="connsiteX6" fmla="*/ 922978 w 15154264"/>
                <a:gd name="connsiteY6" fmla="*/ 4572409 h 4678597"/>
                <a:gd name="connsiteX7" fmla="*/ 2256478 w 15154264"/>
                <a:gd name="connsiteY7" fmla="*/ 648109 h 4678597"/>
                <a:gd name="connsiteX0" fmla="*/ 2520798 w 15037584"/>
                <a:gd name="connsiteY0" fmla="*/ 381409 h 4693964"/>
                <a:gd name="connsiteX1" fmla="*/ 5416398 w 15037584"/>
                <a:gd name="connsiteY1" fmla="*/ 610009 h 4693964"/>
                <a:gd name="connsiteX2" fmla="*/ 8083398 w 15037584"/>
                <a:gd name="connsiteY2" fmla="*/ 409 h 4693964"/>
                <a:gd name="connsiteX3" fmla="*/ 11059776 w 15037584"/>
                <a:gd name="connsiteY3" fmla="*/ 533811 h 4693964"/>
                <a:gd name="connsiteX4" fmla="*/ 13798398 w 15037584"/>
                <a:gd name="connsiteY4" fmla="*/ 190909 h 4693964"/>
                <a:gd name="connsiteX5" fmla="*/ 14103198 w 15037584"/>
                <a:gd name="connsiteY5" fmla="*/ 3391309 h 4693964"/>
                <a:gd name="connsiteX6" fmla="*/ 806298 w 15037584"/>
                <a:gd name="connsiteY6" fmla="*/ 4572409 h 4693964"/>
                <a:gd name="connsiteX7" fmla="*/ 2520798 w 15037584"/>
                <a:gd name="connsiteY7" fmla="*/ 381409 h 4693964"/>
                <a:gd name="connsiteX0" fmla="*/ 4993373 w 17510159"/>
                <a:gd name="connsiteY0" fmla="*/ 381409 h 3617508"/>
                <a:gd name="connsiteX1" fmla="*/ 7888973 w 17510159"/>
                <a:gd name="connsiteY1" fmla="*/ 610009 h 3617508"/>
                <a:gd name="connsiteX2" fmla="*/ 10555973 w 17510159"/>
                <a:gd name="connsiteY2" fmla="*/ 409 h 3617508"/>
                <a:gd name="connsiteX3" fmla="*/ 13532351 w 17510159"/>
                <a:gd name="connsiteY3" fmla="*/ 533811 h 3617508"/>
                <a:gd name="connsiteX4" fmla="*/ 16270973 w 17510159"/>
                <a:gd name="connsiteY4" fmla="*/ 190909 h 3617508"/>
                <a:gd name="connsiteX5" fmla="*/ 16575773 w 17510159"/>
                <a:gd name="connsiteY5" fmla="*/ 3391309 h 3617508"/>
                <a:gd name="connsiteX6" fmla="*/ 421373 w 17510159"/>
                <a:gd name="connsiteY6" fmla="*/ 2972209 h 3617508"/>
                <a:gd name="connsiteX7" fmla="*/ 4993373 w 17510159"/>
                <a:gd name="connsiteY7" fmla="*/ 381409 h 3617508"/>
                <a:gd name="connsiteX0" fmla="*/ 3879523 w 17691709"/>
                <a:gd name="connsiteY0" fmla="*/ 495709 h 3613601"/>
                <a:gd name="connsiteX1" fmla="*/ 8070523 w 17691709"/>
                <a:gd name="connsiteY1" fmla="*/ 610009 h 3613601"/>
                <a:gd name="connsiteX2" fmla="*/ 10737523 w 17691709"/>
                <a:gd name="connsiteY2" fmla="*/ 409 h 3613601"/>
                <a:gd name="connsiteX3" fmla="*/ 13713901 w 17691709"/>
                <a:gd name="connsiteY3" fmla="*/ 533811 h 3613601"/>
                <a:gd name="connsiteX4" fmla="*/ 16452523 w 17691709"/>
                <a:gd name="connsiteY4" fmla="*/ 190909 h 3613601"/>
                <a:gd name="connsiteX5" fmla="*/ 16757323 w 17691709"/>
                <a:gd name="connsiteY5" fmla="*/ 3391309 h 3613601"/>
                <a:gd name="connsiteX6" fmla="*/ 602923 w 17691709"/>
                <a:gd name="connsiteY6" fmla="*/ 2972209 h 3613601"/>
                <a:gd name="connsiteX7" fmla="*/ 3879523 w 17691709"/>
                <a:gd name="connsiteY7" fmla="*/ 495709 h 3613601"/>
                <a:gd name="connsiteX0" fmla="*/ 3863078 w 17675264"/>
                <a:gd name="connsiteY0" fmla="*/ 501820 h 3619712"/>
                <a:gd name="connsiteX1" fmla="*/ 6987278 w 17675264"/>
                <a:gd name="connsiteY1" fmla="*/ 882820 h 3619712"/>
                <a:gd name="connsiteX2" fmla="*/ 10721078 w 17675264"/>
                <a:gd name="connsiteY2" fmla="*/ 6520 h 3619712"/>
                <a:gd name="connsiteX3" fmla="*/ 13697456 w 17675264"/>
                <a:gd name="connsiteY3" fmla="*/ 539922 h 3619712"/>
                <a:gd name="connsiteX4" fmla="*/ 16436078 w 17675264"/>
                <a:gd name="connsiteY4" fmla="*/ 197020 h 3619712"/>
                <a:gd name="connsiteX5" fmla="*/ 16740878 w 17675264"/>
                <a:gd name="connsiteY5" fmla="*/ 3397420 h 3619712"/>
                <a:gd name="connsiteX6" fmla="*/ 586478 w 17675264"/>
                <a:gd name="connsiteY6" fmla="*/ 2978320 h 3619712"/>
                <a:gd name="connsiteX7" fmla="*/ 3863078 w 17675264"/>
                <a:gd name="connsiteY7" fmla="*/ 501820 h 3619712"/>
                <a:gd name="connsiteX0" fmla="*/ 3863078 w 17675264"/>
                <a:gd name="connsiteY0" fmla="*/ 879553 h 3997445"/>
                <a:gd name="connsiteX1" fmla="*/ 6987278 w 17675264"/>
                <a:gd name="connsiteY1" fmla="*/ 1260553 h 3997445"/>
                <a:gd name="connsiteX2" fmla="*/ 10721078 w 17675264"/>
                <a:gd name="connsiteY2" fmla="*/ 3253 h 3997445"/>
                <a:gd name="connsiteX3" fmla="*/ 13697456 w 17675264"/>
                <a:gd name="connsiteY3" fmla="*/ 917655 h 3997445"/>
                <a:gd name="connsiteX4" fmla="*/ 16436078 w 17675264"/>
                <a:gd name="connsiteY4" fmla="*/ 574753 h 3997445"/>
                <a:gd name="connsiteX5" fmla="*/ 16740878 w 17675264"/>
                <a:gd name="connsiteY5" fmla="*/ 3775153 h 3997445"/>
                <a:gd name="connsiteX6" fmla="*/ 586478 w 17675264"/>
                <a:gd name="connsiteY6" fmla="*/ 3356053 h 3997445"/>
                <a:gd name="connsiteX7" fmla="*/ 3863078 w 17675264"/>
                <a:gd name="connsiteY7" fmla="*/ 879553 h 3997445"/>
                <a:gd name="connsiteX0" fmla="*/ 3863078 w 17660807"/>
                <a:gd name="connsiteY0" fmla="*/ 876598 h 3994490"/>
                <a:gd name="connsiteX1" fmla="*/ 6987278 w 17660807"/>
                <a:gd name="connsiteY1" fmla="*/ 1257598 h 3994490"/>
                <a:gd name="connsiteX2" fmla="*/ 10721078 w 17660807"/>
                <a:gd name="connsiteY2" fmla="*/ 298 h 3994490"/>
                <a:gd name="connsiteX3" fmla="*/ 14078456 w 17660807"/>
                <a:gd name="connsiteY3" fmla="*/ 1143300 h 3994490"/>
                <a:gd name="connsiteX4" fmla="*/ 16436078 w 17660807"/>
                <a:gd name="connsiteY4" fmla="*/ 571798 h 3994490"/>
                <a:gd name="connsiteX5" fmla="*/ 16740878 w 17660807"/>
                <a:gd name="connsiteY5" fmla="*/ 3772198 h 3994490"/>
                <a:gd name="connsiteX6" fmla="*/ 586478 w 17660807"/>
                <a:gd name="connsiteY6" fmla="*/ 3353098 h 3994490"/>
                <a:gd name="connsiteX7" fmla="*/ 3863078 w 17660807"/>
                <a:gd name="connsiteY7" fmla="*/ 876598 h 3994490"/>
                <a:gd name="connsiteX0" fmla="*/ 3863078 w 17881005"/>
                <a:gd name="connsiteY0" fmla="*/ 876598 h 3994490"/>
                <a:gd name="connsiteX1" fmla="*/ 6987278 w 17881005"/>
                <a:gd name="connsiteY1" fmla="*/ 1257598 h 3994490"/>
                <a:gd name="connsiteX2" fmla="*/ 10721078 w 17881005"/>
                <a:gd name="connsiteY2" fmla="*/ 298 h 3994490"/>
                <a:gd name="connsiteX3" fmla="*/ 14078456 w 17881005"/>
                <a:gd name="connsiteY3" fmla="*/ 1143300 h 3994490"/>
                <a:gd name="connsiteX4" fmla="*/ 17121878 w 17881005"/>
                <a:gd name="connsiteY4" fmla="*/ 457498 h 3994490"/>
                <a:gd name="connsiteX5" fmla="*/ 16740878 w 17881005"/>
                <a:gd name="connsiteY5" fmla="*/ 3772198 h 3994490"/>
                <a:gd name="connsiteX6" fmla="*/ 586478 w 17881005"/>
                <a:gd name="connsiteY6" fmla="*/ 3353098 h 3994490"/>
                <a:gd name="connsiteX7" fmla="*/ 3863078 w 17881005"/>
                <a:gd name="connsiteY7" fmla="*/ 876598 h 399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81005" h="3994490">
                  <a:moveTo>
                    <a:pt x="3863078" y="876598"/>
                  </a:moveTo>
                  <a:cubicBezTo>
                    <a:pt x="4929878" y="527348"/>
                    <a:pt x="5844278" y="1403648"/>
                    <a:pt x="6987278" y="1257598"/>
                  </a:cubicBezTo>
                  <a:cubicBezTo>
                    <a:pt x="8130278" y="1111548"/>
                    <a:pt x="9539215" y="19348"/>
                    <a:pt x="10721078" y="298"/>
                  </a:cubicBezTo>
                  <a:cubicBezTo>
                    <a:pt x="11902941" y="-18752"/>
                    <a:pt x="13265656" y="882950"/>
                    <a:pt x="14078456" y="1143300"/>
                  </a:cubicBezTo>
                  <a:cubicBezTo>
                    <a:pt x="14891256" y="1403650"/>
                    <a:pt x="16678141" y="19348"/>
                    <a:pt x="17121878" y="457498"/>
                  </a:cubicBezTo>
                  <a:cubicBezTo>
                    <a:pt x="17565615" y="895648"/>
                    <a:pt x="18766528" y="3270548"/>
                    <a:pt x="16740878" y="3772198"/>
                  </a:cubicBezTo>
                  <a:cubicBezTo>
                    <a:pt x="14715228" y="4273848"/>
                    <a:pt x="2732778" y="3835698"/>
                    <a:pt x="586478" y="3353098"/>
                  </a:cubicBezTo>
                  <a:cubicBezTo>
                    <a:pt x="-1559822" y="2870498"/>
                    <a:pt x="2796278" y="1225848"/>
                    <a:pt x="3863078" y="876598"/>
                  </a:cubicBezTo>
                  <a:close/>
                </a:path>
              </a:pathLst>
            </a:custGeom>
            <a:solidFill>
              <a:srgbClr val="141F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2905185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2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72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path" presetSubtype="0" accel="29000" decel="71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95833E-6 1.85185E-6 L -0.00039 0.22291 " pathEditMode="relative" rAng="0" ptsTypes="AA">
                                      <p:cBhvr>
                                        <p:cTn id="2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11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-0.00039 0.22291 L 0.00339 0.64213 " pathEditMode="relative" rAng="0" ptsTypes="AA">
                                      <p:cBhvr>
                                        <p:cTn id="3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2094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xit" presetSubtype="8" accel="5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8" decel="61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57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2" grpId="0" animBg="1"/>
      <p:bldP spid="2" grpId="1" animBg="1"/>
      <p:bldP spid="16" grpId="0" animBg="1"/>
      <p:bldP spid="16" grpId="1" animBg="1"/>
      <p:bldP spid="17" grpId="0" animBg="1"/>
      <p:bldP spid="17" grpId="1" animBg="1"/>
      <p:bldP spid="5" grpId="0" animBg="1"/>
      <p:bldP spid="5" grpId="1" animBg="1"/>
      <p:bldP spid="20" grpId="0"/>
      <p:bldP spid="20" grpId="1"/>
      <p:bldP spid="21" grpId="0" animBg="1"/>
      <p:bldP spid="21" grpId="1" animBg="1"/>
    </p:bld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4832</TotalTime>
  <Words>609</Words>
  <Application>Microsoft Office PowerPoint</Application>
  <PresentationFormat>Widescreen</PresentationFormat>
  <Paragraphs>140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2005_iannnnnMTV</vt:lpstr>
      <vt:lpstr>Calibri Light</vt:lpstr>
      <vt:lpstr>Calibri</vt:lpstr>
      <vt:lpstr>Arial</vt:lpstr>
      <vt:lpstr>ธีมของ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บัญชี Microsoft</dc:creator>
  <cp:lastModifiedBy>ธนกฤต ทองหล่อ</cp:lastModifiedBy>
  <cp:revision>227</cp:revision>
  <dcterms:created xsi:type="dcterms:W3CDTF">2021-06-01T16:55:36Z</dcterms:created>
  <dcterms:modified xsi:type="dcterms:W3CDTF">2021-07-08T20:05:04Z</dcterms:modified>
</cp:coreProperties>
</file>